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71" r:id="rId1"/>
    <p:sldMasterId id="2147483714" r:id="rId2"/>
  </p:sldMasterIdLst>
  <p:notesMasterIdLst>
    <p:notesMasterId r:id="rId13"/>
  </p:notesMasterIdLst>
  <p:sldIdLst>
    <p:sldId id="860" r:id="rId3"/>
    <p:sldId id="862" r:id="rId4"/>
    <p:sldId id="1238" r:id="rId5"/>
    <p:sldId id="1240" r:id="rId6"/>
    <p:sldId id="1242" r:id="rId7"/>
    <p:sldId id="1201" r:id="rId8"/>
    <p:sldId id="866" r:id="rId9"/>
    <p:sldId id="867" r:id="rId10"/>
    <p:sldId id="1243" r:id="rId11"/>
    <p:sldId id="1224" r:id="rId1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nna Flø Vindbjerg" initials="MFV" lastIdx="0" clrIdx="0">
    <p:extLst>
      <p:ext uri="{19B8F6BF-5375-455C-9EA6-DF929625EA0E}">
        <p15:presenceInfo xmlns:p15="http://schemas.microsoft.com/office/powerpoint/2012/main" userId="S::cblmv@herning.dk::497073ad-0efd-4266-b32a-0e5363660aa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5380" autoAdjust="0"/>
  </p:normalViewPr>
  <p:slideViewPr>
    <p:cSldViewPr snapToGrid="0">
      <p:cViewPr varScale="1">
        <p:scale>
          <a:sx n="94" d="100"/>
          <a:sy n="94" d="100"/>
        </p:scale>
        <p:origin x="13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60238D-F676-4223-A2BF-2CD72F7C7152}" type="datetimeFigureOut">
              <a:rPr lang="da-DK" smtClean="0"/>
              <a:t>04-01-2023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62D7F-BD8A-4A1B-A7C2-0FDA9BC4336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7483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814917" y="1628801"/>
            <a:ext cx="10800000" cy="147002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ts val="4700"/>
              </a:lnSpc>
              <a:defRPr sz="4000" b="1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9" name="Undertitel 2"/>
          <p:cNvSpPr>
            <a:spLocks noGrp="1"/>
          </p:cNvSpPr>
          <p:nvPr>
            <p:ph type="subTitle" idx="1"/>
          </p:nvPr>
        </p:nvSpPr>
        <p:spPr>
          <a:xfrm>
            <a:off x="814917" y="3763162"/>
            <a:ext cx="10800000" cy="1033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buNone/>
              <a:defRPr sz="2500">
                <a:solidFill>
                  <a:schemeClr val="tx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/>
              <a:t>Klik for at redigere undertiteltypografien i masteren</a:t>
            </a:r>
            <a:endParaRPr lang="da-DK" noProof="0" dirty="0"/>
          </a:p>
        </p:txBody>
      </p: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977" y="5613307"/>
            <a:ext cx="2505391" cy="1328400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1" y="612000"/>
            <a:ext cx="118604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315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· 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-8477" y="0"/>
            <a:ext cx="12200477" cy="6858000"/>
          </a:xfrm>
          <a:prstGeom prst="rect">
            <a:avLst/>
          </a:prstGeom>
          <a:solidFill>
            <a:srgbClr val="E77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13" name="Rektangel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8" name="Pladsholder til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814917" y="3071412"/>
            <a:ext cx="10800000" cy="17922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None/>
              <a:defRPr sz="2600" b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da-DK" noProof="0" dirty="0"/>
              <a:t>Tekst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14917" y="1628800"/>
            <a:ext cx="10800000" cy="79208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1" y="612000"/>
            <a:ext cx="118604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sætning · 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-8477" y="0"/>
            <a:ext cx="12200477" cy="6858000"/>
          </a:xfrm>
          <a:prstGeom prst="rect">
            <a:avLst/>
          </a:prstGeom>
          <a:solidFill>
            <a:srgbClr val="0B5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>
              <a:solidFill>
                <a:schemeClr val="bg1"/>
              </a:solidFill>
            </a:endParaRPr>
          </a:p>
        </p:txBody>
      </p:sp>
      <p:sp>
        <p:nvSpPr>
          <p:cNvPr id="8" name="Pladsholder til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814917" y="3063529"/>
            <a:ext cx="10800000" cy="18080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None/>
              <a:defRPr sz="2600" b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da-DK" noProof="0" dirty="0"/>
              <a:t>Tekst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14917" y="1628800"/>
            <a:ext cx="10800000" cy="79208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0" y="612001"/>
            <a:ext cx="1185600" cy="5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39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hverv · Ramme 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814917" y="2464440"/>
            <a:ext cx="10800000" cy="864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None/>
              <a:defRPr sz="2600" b="0">
                <a:solidFill>
                  <a:schemeClr val="tx1"/>
                </a:solidFill>
                <a:latin typeface="Arial"/>
              </a:defRPr>
            </a:lvl1pPr>
          </a:lstStyle>
          <a:p>
            <a:pPr lvl="0"/>
            <a:r>
              <a:rPr lang="da-DK" noProof="0" dirty="0"/>
              <a:t>Overskrift</a:t>
            </a:r>
          </a:p>
        </p:txBody>
      </p:sp>
      <p:sp>
        <p:nvSpPr>
          <p:cNvPr id="9" name="Pladsholder til indhold 2"/>
          <p:cNvSpPr>
            <a:spLocks noGrp="1"/>
          </p:cNvSpPr>
          <p:nvPr>
            <p:ph idx="1"/>
          </p:nvPr>
        </p:nvSpPr>
        <p:spPr>
          <a:xfrm>
            <a:off x="814917" y="3351366"/>
            <a:ext cx="10800000" cy="2525907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buSzPct val="97000"/>
              <a:defRPr>
                <a:solidFill>
                  <a:schemeClr val="tx1"/>
                </a:solidFill>
                <a:latin typeface="Arial"/>
              </a:defRPr>
            </a:lvl1pPr>
            <a:lvl2pPr>
              <a:spcBef>
                <a:spcPts val="300"/>
              </a:spcBef>
              <a:buSzPct val="97000"/>
              <a:defRPr>
                <a:solidFill>
                  <a:schemeClr val="tx1"/>
                </a:solidFill>
                <a:latin typeface="Arial"/>
              </a:defRPr>
            </a:lvl2pPr>
            <a:lvl3pPr>
              <a:spcBef>
                <a:spcPts val="300"/>
              </a:spcBef>
              <a:buSzPct val="97000"/>
              <a:defRPr>
                <a:solidFill>
                  <a:schemeClr val="tx1"/>
                </a:solidFill>
                <a:latin typeface="Arial"/>
              </a:defRPr>
            </a:lvl3pPr>
            <a:lvl4pPr>
              <a:spcBef>
                <a:spcPts val="300"/>
              </a:spcBef>
              <a:buSzPct val="97000"/>
              <a:defRPr>
                <a:solidFill>
                  <a:schemeClr val="tx1"/>
                </a:solidFill>
                <a:latin typeface="Arial"/>
              </a:defRPr>
            </a:lvl4pPr>
            <a:lvl5pPr>
              <a:spcBef>
                <a:spcPts val="300"/>
              </a:spcBef>
              <a:buSzPct val="97000"/>
              <a:defRPr>
                <a:solidFill>
                  <a:schemeClr val="tx1"/>
                </a:solidFill>
                <a:latin typeface="Arial"/>
              </a:defRPr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814917" y="1628800"/>
            <a:ext cx="10800000" cy="79208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17500" cap="flat" cmpd="sng">
            <a:solidFill>
              <a:srgbClr val="16355B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800"/>
              <a:t>vv</a:t>
            </a:r>
            <a:endParaRPr lang="da-DK" sz="1800" dirty="0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1" y="612000"/>
            <a:ext cx="118604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71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· Ramme · 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814917" y="2464440"/>
            <a:ext cx="10800000" cy="864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None/>
              <a:defRPr sz="2600" b="0">
                <a:solidFill>
                  <a:schemeClr val="tx1"/>
                </a:solidFill>
                <a:latin typeface="Arial"/>
              </a:defRPr>
            </a:lvl1pPr>
          </a:lstStyle>
          <a:p>
            <a:pPr lvl="0"/>
            <a:r>
              <a:rPr lang="da-DK" noProof="0" dirty="0"/>
              <a:t>Overskrift</a:t>
            </a:r>
          </a:p>
        </p:txBody>
      </p:sp>
      <p:sp>
        <p:nvSpPr>
          <p:cNvPr id="9" name="Pladsholder til indhold 2"/>
          <p:cNvSpPr>
            <a:spLocks noGrp="1"/>
          </p:cNvSpPr>
          <p:nvPr>
            <p:ph idx="1"/>
          </p:nvPr>
        </p:nvSpPr>
        <p:spPr>
          <a:xfrm>
            <a:off x="814917" y="3351366"/>
            <a:ext cx="10800000" cy="2525907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buSzPct val="97000"/>
              <a:defRPr>
                <a:solidFill>
                  <a:schemeClr val="tx1"/>
                </a:solidFill>
                <a:latin typeface="Arial"/>
              </a:defRPr>
            </a:lvl1pPr>
            <a:lvl2pPr>
              <a:spcBef>
                <a:spcPts val="300"/>
              </a:spcBef>
              <a:buSzPct val="97000"/>
              <a:defRPr>
                <a:solidFill>
                  <a:schemeClr val="tx1"/>
                </a:solidFill>
                <a:latin typeface="Arial"/>
              </a:defRPr>
            </a:lvl2pPr>
            <a:lvl3pPr>
              <a:spcBef>
                <a:spcPts val="300"/>
              </a:spcBef>
              <a:buSzPct val="97000"/>
              <a:defRPr>
                <a:solidFill>
                  <a:schemeClr val="tx1"/>
                </a:solidFill>
                <a:latin typeface="Arial"/>
              </a:defRPr>
            </a:lvl3pPr>
            <a:lvl4pPr>
              <a:spcBef>
                <a:spcPts val="300"/>
              </a:spcBef>
              <a:buSzPct val="97000"/>
              <a:defRPr>
                <a:solidFill>
                  <a:schemeClr val="tx1"/>
                </a:solidFill>
                <a:latin typeface="Arial"/>
              </a:defRPr>
            </a:lvl4pPr>
            <a:lvl5pPr>
              <a:spcBef>
                <a:spcPts val="300"/>
              </a:spcBef>
              <a:buSzPct val="97000"/>
              <a:defRPr>
                <a:solidFill>
                  <a:schemeClr val="tx1"/>
                </a:solidFill>
                <a:latin typeface="Arial"/>
              </a:defRPr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814917" y="1628800"/>
            <a:ext cx="10800000" cy="79208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17500" cap="flat" cmpd="sng">
            <a:solidFill>
              <a:srgbClr val="F07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800"/>
              <a:t>vv</a:t>
            </a:r>
            <a:endParaRPr lang="da-DK" sz="1800" dirty="0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1" y="612000"/>
            <a:ext cx="118604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08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sætning · Ramme · 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814917" y="2464440"/>
            <a:ext cx="10800000" cy="864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None/>
              <a:defRPr sz="2600" b="0">
                <a:solidFill>
                  <a:schemeClr val="tx1"/>
                </a:solidFill>
                <a:latin typeface="Arial"/>
              </a:defRPr>
            </a:lvl1pPr>
          </a:lstStyle>
          <a:p>
            <a:pPr lvl="0"/>
            <a:r>
              <a:rPr lang="da-DK" noProof="0" dirty="0"/>
              <a:t>Overskrift</a:t>
            </a:r>
          </a:p>
        </p:txBody>
      </p:sp>
      <p:sp>
        <p:nvSpPr>
          <p:cNvPr id="9" name="Pladsholder til indhold 2"/>
          <p:cNvSpPr>
            <a:spLocks noGrp="1"/>
          </p:cNvSpPr>
          <p:nvPr>
            <p:ph idx="1"/>
          </p:nvPr>
        </p:nvSpPr>
        <p:spPr>
          <a:xfrm>
            <a:off x="814917" y="3351366"/>
            <a:ext cx="10800000" cy="2525907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buSzPct val="97000"/>
              <a:defRPr>
                <a:solidFill>
                  <a:schemeClr val="tx1"/>
                </a:solidFill>
                <a:latin typeface="Arial"/>
              </a:defRPr>
            </a:lvl1pPr>
            <a:lvl2pPr>
              <a:spcBef>
                <a:spcPts val="300"/>
              </a:spcBef>
              <a:buSzPct val="97000"/>
              <a:defRPr>
                <a:solidFill>
                  <a:schemeClr val="tx1"/>
                </a:solidFill>
                <a:latin typeface="Arial"/>
              </a:defRPr>
            </a:lvl2pPr>
            <a:lvl3pPr>
              <a:spcBef>
                <a:spcPts val="300"/>
              </a:spcBef>
              <a:buSzPct val="97000"/>
              <a:defRPr>
                <a:solidFill>
                  <a:schemeClr val="tx1"/>
                </a:solidFill>
                <a:latin typeface="Arial"/>
              </a:defRPr>
            </a:lvl3pPr>
            <a:lvl4pPr>
              <a:spcBef>
                <a:spcPts val="300"/>
              </a:spcBef>
              <a:buSzPct val="97000"/>
              <a:defRPr>
                <a:solidFill>
                  <a:schemeClr val="tx1"/>
                </a:solidFill>
                <a:latin typeface="Arial"/>
              </a:defRPr>
            </a:lvl4pPr>
            <a:lvl5pPr>
              <a:spcBef>
                <a:spcPts val="300"/>
              </a:spcBef>
              <a:buSzPct val="97000"/>
              <a:defRPr>
                <a:solidFill>
                  <a:schemeClr val="tx1"/>
                </a:solidFill>
                <a:latin typeface="Arial"/>
              </a:defRPr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814917" y="1628800"/>
            <a:ext cx="10800000" cy="79208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12" name="Rektangel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17500" cap="flat" cmpd="sng">
            <a:solidFill>
              <a:srgbClr val="00624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800"/>
              <a:t>vv</a:t>
            </a:r>
            <a:endParaRPr lang="da-DK" sz="1800" dirty="0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0" y="612001"/>
            <a:ext cx="1185600" cy="5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22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o indholdsobjekter m. overskrif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dsholder til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814917" y="2638800"/>
            <a:ext cx="5136000" cy="79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None/>
              <a:defRPr sz="2600" b="0">
                <a:solidFill>
                  <a:schemeClr val="tx1"/>
                </a:solidFill>
                <a:latin typeface="Arial"/>
              </a:defRPr>
            </a:lvl1pPr>
          </a:lstStyle>
          <a:p>
            <a:pPr lvl="0"/>
            <a:r>
              <a:rPr lang="da-DK" noProof="0" dirty="0"/>
              <a:t>Overskrift</a:t>
            </a:r>
          </a:p>
        </p:txBody>
      </p:sp>
      <p:sp>
        <p:nvSpPr>
          <p:cNvPr id="15" name="Pladsholder til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6478917" y="2638800"/>
            <a:ext cx="5136000" cy="79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None/>
              <a:defRPr sz="2600" b="0">
                <a:solidFill>
                  <a:schemeClr val="tx1"/>
                </a:solidFill>
                <a:latin typeface="Arial"/>
              </a:defRPr>
            </a:lvl1pPr>
          </a:lstStyle>
          <a:p>
            <a:pPr lvl="0"/>
            <a:r>
              <a:rPr lang="da-DK" noProof="0" dirty="0"/>
              <a:t>Overskrift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814917" y="1628800"/>
            <a:ext cx="10800000" cy="79208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17" name="Pladsholder til indhold 2"/>
          <p:cNvSpPr>
            <a:spLocks noGrp="1"/>
          </p:cNvSpPr>
          <p:nvPr>
            <p:ph idx="1"/>
          </p:nvPr>
        </p:nvSpPr>
        <p:spPr>
          <a:xfrm>
            <a:off x="814917" y="3563999"/>
            <a:ext cx="5136000" cy="298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00"/>
              </a:spcBef>
              <a:buSzPct val="97000"/>
              <a:defRPr>
                <a:solidFill>
                  <a:schemeClr val="tx1"/>
                </a:solidFill>
                <a:latin typeface="Arial"/>
              </a:defRPr>
            </a:lvl1pPr>
            <a:lvl2pPr>
              <a:spcBef>
                <a:spcPts val="300"/>
              </a:spcBef>
              <a:buSzPct val="97000"/>
              <a:defRPr>
                <a:solidFill>
                  <a:schemeClr val="tx1"/>
                </a:solidFill>
                <a:latin typeface="Arial"/>
              </a:defRPr>
            </a:lvl2pPr>
            <a:lvl3pPr>
              <a:spcBef>
                <a:spcPts val="300"/>
              </a:spcBef>
              <a:buSzPct val="97000"/>
              <a:defRPr>
                <a:solidFill>
                  <a:schemeClr val="tx1"/>
                </a:solidFill>
                <a:latin typeface="Arial"/>
              </a:defRPr>
            </a:lvl3pPr>
            <a:lvl4pPr>
              <a:spcBef>
                <a:spcPts val="300"/>
              </a:spcBef>
              <a:buSzPct val="97000"/>
              <a:defRPr>
                <a:solidFill>
                  <a:schemeClr val="tx1"/>
                </a:solidFill>
                <a:latin typeface="Arial"/>
              </a:defRPr>
            </a:lvl4pPr>
            <a:lvl5pPr>
              <a:spcBef>
                <a:spcPts val="300"/>
              </a:spcBef>
              <a:buSzPct val="97000"/>
              <a:defRPr>
                <a:solidFill>
                  <a:schemeClr val="tx1"/>
                </a:solidFill>
                <a:latin typeface="Arial"/>
              </a:defRPr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18" name="Pladsholder til indhold 2"/>
          <p:cNvSpPr>
            <a:spLocks noGrp="1"/>
          </p:cNvSpPr>
          <p:nvPr>
            <p:ph idx="12"/>
          </p:nvPr>
        </p:nvSpPr>
        <p:spPr>
          <a:xfrm>
            <a:off x="6478917" y="3563999"/>
            <a:ext cx="5136000" cy="298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00"/>
              </a:spcBef>
              <a:buSzPct val="97000"/>
              <a:defRPr>
                <a:solidFill>
                  <a:schemeClr val="tx1"/>
                </a:solidFill>
                <a:latin typeface="Arial"/>
              </a:defRPr>
            </a:lvl1pPr>
            <a:lvl2pPr>
              <a:spcBef>
                <a:spcPts val="300"/>
              </a:spcBef>
              <a:buSzPct val="97000"/>
              <a:defRPr>
                <a:solidFill>
                  <a:schemeClr val="tx1"/>
                </a:solidFill>
                <a:latin typeface="Arial"/>
              </a:defRPr>
            </a:lvl2pPr>
            <a:lvl3pPr>
              <a:spcBef>
                <a:spcPts val="300"/>
              </a:spcBef>
              <a:buSzPct val="97000"/>
              <a:defRPr>
                <a:solidFill>
                  <a:schemeClr val="tx1"/>
                </a:solidFill>
                <a:latin typeface="Arial"/>
              </a:defRPr>
            </a:lvl3pPr>
            <a:lvl4pPr>
              <a:spcBef>
                <a:spcPts val="300"/>
              </a:spcBef>
              <a:buSzPct val="97000"/>
              <a:defRPr>
                <a:solidFill>
                  <a:schemeClr val="tx1"/>
                </a:solidFill>
                <a:latin typeface="Arial"/>
              </a:defRPr>
            </a:lvl4pPr>
            <a:lvl5pPr>
              <a:spcBef>
                <a:spcPts val="300"/>
              </a:spcBef>
              <a:buSzPct val="97000"/>
              <a:defRPr>
                <a:solidFill>
                  <a:schemeClr val="tx1"/>
                </a:solidFill>
                <a:latin typeface="Arial"/>
              </a:defRPr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1" y="612000"/>
            <a:ext cx="118604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72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hverv · Titel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/>
          <p:cNvSpPr/>
          <p:nvPr userDrawn="1"/>
        </p:nvSpPr>
        <p:spPr>
          <a:xfrm>
            <a:off x="-8477" y="0"/>
            <a:ext cx="12200477" cy="6858000"/>
          </a:xfrm>
          <a:prstGeom prst="rect">
            <a:avLst/>
          </a:prstGeom>
          <a:solidFill>
            <a:srgbClr val="182F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14" name="Pladsholder til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650676"/>
            <a:ext cx="5136000" cy="79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None/>
              <a:defRPr sz="2600" b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da-DK" noProof="0" dirty="0"/>
              <a:t>Overskrift</a:t>
            </a:r>
          </a:p>
        </p:txBody>
      </p:sp>
      <p:sp>
        <p:nvSpPr>
          <p:cNvPr id="15" name="Pladsholder til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6502200" y="2650676"/>
            <a:ext cx="5136000" cy="79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None/>
              <a:defRPr sz="2600" b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da-DK" noProof="0" dirty="0"/>
              <a:t>Overskrift</a:t>
            </a:r>
          </a:p>
        </p:txBody>
      </p:sp>
      <p:sp>
        <p:nvSpPr>
          <p:cNvPr id="17" name="Pladsholder til indhold 2"/>
          <p:cNvSpPr>
            <a:spLocks noGrp="1"/>
          </p:cNvSpPr>
          <p:nvPr>
            <p:ph idx="15"/>
          </p:nvPr>
        </p:nvSpPr>
        <p:spPr>
          <a:xfrm>
            <a:off x="838200" y="3575875"/>
            <a:ext cx="5136000" cy="298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00"/>
              </a:spcBef>
              <a:buSzPct val="97000"/>
              <a:defRPr>
                <a:solidFill>
                  <a:schemeClr val="bg1"/>
                </a:solidFill>
                <a:latin typeface="Arial"/>
              </a:defRPr>
            </a:lvl1pPr>
            <a:lvl2pPr>
              <a:spcBef>
                <a:spcPts val="300"/>
              </a:spcBef>
              <a:buSzPct val="97000"/>
              <a:defRPr>
                <a:solidFill>
                  <a:schemeClr val="bg1"/>
                </a:solidFill>
                <a:latin typeface="Arial"/>
              </a:defRPr>
            </a:lvl2pPr>
            <a:lvl3pPr>
              <a:spcBef>
                <a:spcPts val="300"/>
              </a:spcBef>
              <a:buSzPct val="97000"/>
              <a:defRPr>
                <a:solidFill>
                  <a:schemeClr val="bg1"/>
                </a:solidFill>
                <a:latin typeface="Arial"/>
              </a:defRPr>
            </a:lvl3pPr>
            <a:lvl4pPr>
              <a:spcBef>
                <a:spcPts val="300"/>
              </a:spcBef>
              <a:buSzPct val="97000"/>
              <a:defRPr>
                <a:solidFill>
                  <a:schemeClr val="bg1"/>
                </a:solidFill>
                <a:latin typeface="Arial"/>
              </a:defRPr>
            </a:lvl4pPr>
            <a:lvl5pPr>
              <a:spcBef>
                <a:spcPts val="300"/>
              </a:spcBef>
              <a:buSzPct val="97000"/>
              <a:defRPr>
                <a:solidFill>
                  <a:schemeClr val="bg1"/>
                </a:solidFill>
                <a:latin typeface="Arial"/>
              </a:defRPr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18" name="Pladsholder til indhold 2"/>
          <p:cNvSpPr>
            <a:spLocks noGrp="1"/>
          </p:cNvSpPr>
          <p:nvPr>
            <p:ph idx="16"/>
          </p:nvPr>
        </p:nvSpPr>
        <p:spPr>
          <a:xfrm>
            <a:off x="6502200" y="3575875"/>
            <a:ext cx="5136000" cy="298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00"/>
              </a:spcBef>
              <a:buSzPct val="97000"/>
              <a:defRPr>
                <a:solidFill>
                  <a:schemeClr val="bg1"/>
                </a:solidFill>
                <a:latin typeface="Arial"/>
              </a:defRPr>
            </a:lvl1pPr>
            <a:lvl2pPr>
              <a:spcBef>
                <a:spcPts val="300"/>
              </a:spcBef>
              <a:buSzPct val="97000"/>
              <a:defRPr>
                <a:solidFill>
                  <a:schemeClr val="bg1"/>
                </a:solidFill>
                <a:latin typeface="Arial"/>
              </a:defRPr>
            </a:lvl2pPr>
            <a:lvl3pPr>
              <a:spcBef>
                <a:spcPts val="300"/>
              </a:spcBef>
              <a:buSzPct val="97000"/>
              <a:defRPr>
                <a:solidFill>
                  <a:schemeClr val="bg1"/>
                </a:solidFill>
                <a:latin typeface="Arial"/>
              </a:defRPr>
            </a:lvl3pPr>
            <a:lvl4pPr>
              <a:spcBef>
                <a:spcPts val="300"/>
              </a:spcBef>
              <a:buSzPct val="97000"/>
              <a:defRPr>
                <a:solidFill>
                  <a:schemeClr val="bg1"/>
                </a:solidFill>
                <a:latin typeface="Arial"/>
              </a:defRPr>
            </a:lvl4pPr>
            <a:lvl5pPr>
              <a:spcBef>
                <a:spcPts val="300"/>
              </a:spcBef>
              <a:buSzPct val="97000"/>
              <a:defRPr>
                <a:solidFill>
                  <a:schemeClr val="bg1"/>
                </a:solidFill>
                <a:latin typeface="Arial"/>
              </a:defRPr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814917" y="1627200"/>
            <a:ext cx="10800000" cy="7920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0" y="611999"/>
            <a:ext cx="118604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466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· Titel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/>
          <p:cNvSpPr/>
          <p:nvPr userDrawn="1"/>
        </p:nvSpPr>
        <p:spPr>
          <a:xfrm>
            <a:off x="-8477" y="0"/>
            <a:ext cx="12200477" cy="6858000"/>
          </a:xfrm>
          <a:prstGeom prst="rect">
            <a:avLst/>
          </a:prstGeom>
          <a:solidFill>
            <a:srgbClr val="E77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14" name="Pladsholder til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650676"/>
            <a:ext cx="5136000" cy="79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None/>
              <a:defRPr sz="2600" b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da-DK" noProof="0" dirty="0"/>
              <a:t>Overskrift</a:t>
            </a:r>
          </a:p>
        </p:txBody>
      </p:sp>
      <p:sp>
        <p:nvSpPr>
          <p:cNvPr id="15" name="Pladsholder til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6502200" y="2650676"/>
            <a:ext cx="5136000" cy="79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None/>
              <a:defRPr sz="2600" b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da-DK" noProof="0" dirty="0"/>
              <a:t>Overskrift</a:t>
            </a:r>
          </a:p>
        </p:txBody>
      </p:sp>
      <p:sp>
        <p:nvSpPr>
          <p:cNvPr id="17" name="Pladsholder til indhold 2"/>
          <p:cNvSpPr>
            <a:spLocks noGrp="1"/>
          </p:cNvSpPr>
          <p:nvPr>
            <p:ph idx="15"/>
          </p:nvPr>
        </p:nvSpPr>
        <p:spPr>
          <a:xfrm>
            <a:off x="838200" y="3575875"/>
            <a:ext cx="5136000" cy="298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00"/>
              </a:spcBef>
              <a:buSzPct val="97000"/>
              <a:defRPr>
                <a:solidFill>
                  <a:schemeClr val="bg1"/>
                </a:solidFill>
                <a:latin typeface="Arial"/>
              </a:defRPr>
            </a:lvl1pPr>
            <a:lvl2pPr>
              <a:spcBef>
                <a:spcPts val="300"/>
              </a:spcBef>
              <a:buSzPct val="97000"/>
              <a:defRPr>
                <a:solidFill>
                  <a:schemeClr val="bg1"/>
                </a:solidFill>
                <a:latin typeface="Arial"/>
              </a:defRPr>
            </a:lvl2pPr>
            <a:lvl3pPr>
              <a:spcBef>
                <a:spcPts val="300"/>
              </a:spcBef>
              <a:buSzPct val="97000"/>
              <a:defRPr>
                <a:solidFill>
                  <a:schemeClr val="bg1"/>
                </a:solidFill>
                <a:latin typeface="Arial"/>
              </a:defRPr>
            </a:lvl3pPr>
            <a:lvl4pPr>
              <a:spcBef>
                <a:spcPts val="300"/>
              </a:spcBef>
              <a:buSzPct val="97000"/>
              <a:defRPr>
                <a:solidFill>
                  <a:schemeClr val="bg1"/>
                </a:solidFill>
                <a:latin typeface="Arial"/>
              </a:defRPr>
            </a:lvl4pPr>
            <a:lvl5pPr>
              <a:spcBef>
                <a:spcPts val="300"/>
              </a:spcBef>
              <a:buSzPct val="97000"/>
              <a:defRPr>
                <a:solidFill>
                  <a:schemeClr val="bg1"/>
                </a:solidFill>
                <a:latin typeface="Arial"/>
              </a:defRPr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18" name="Pladsholder til indhold 2"/>
          <p:cNvSpPr>
            <a:spLocks noGrp="1"/>
          </p:cNvSpPr>
          <p:nvPr>
            <p:ph idx="16"/>
          </p:nvPr>
        </p:nvSpPr>
        <p:spPr>
          <a:xfrm>
            <a:off x="6502200" y="3575875"/>
            <a:ext cx="5136000" cy="298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00"/>
              </a:spcBef>
              <a:buSzPct val="97000"/>
              <a:defRPr>
                <a:solidFill>
                  <a:schemeClr val="bg1"/>
                </a:solidFill>
                <a:latin typeface="Arial"/>
              </a:defRPr>
            </a:lvl1pPr>
            <a:lvl2pPr>
              <a:spcBef>
                <a:spcPts val="300"/>
              </a:spcBef>
              <a:buSzPct val="97000"/>
              <a:defRPr>
                <a:solidFill>
                  <a:schemeClr val="bg1"/>
                </a:solidFill>
                <a:latin typeface="Arial"/>
              </a:defRPr>
            </a:lvl2pPr>
            <a:lvl3pPr>
              <a:spcBef>
                <a:spcPts val="300"/>
              </a:spcBef>
              <a:buSzPct val="97000"/>
              <a:defRPr>
                <a:solidFill>
                  <a:schemeClr val="bg1"/>
                </a:solidFill>
                <a:latin typeface="Arial"/>
              </a:defRPr>
            </a:lvl3pPr>
            <a:lvl4pPr>
              <a:spcBef>
                <a:spcPts val="300"/>
              </a:spcBef>
              <a:buSzPct val="97000"/>
              <a:defRPr>
                <a:solidFill>
                  <a:schemeClr val="bg1"/>
                </a:solidFill>
                <a:latin typeface="Arial"/>
              </a:defRPr>
            </a:lvl4pPr>
            <a:lvl5pPr>
              <a:spcBef>
                <a:spcPts val="300"/>
              </a:spcBef>
              <a:buSzPct val="97000"/>
              <a:defRPr>
                <a:solidFill>
                  <a:schemeClr val="bg1"/>
                </a:solidFill>
                <a:latin typeface="Arial"/>
              </a:defRPr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14917" y="1628800"/>
            <a:ext cx="10800000" cy="79208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da-DK" noProof="0" dirty="0"/>
              <a:t>Klik for at redigere i masterent</a:t>
            </a:r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1" y="612000"/>
            <a:ext cx="118604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11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sætning · Titel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/>
          <p:cNvSpPr/>
          <p:nvPr userDrawn="1"/>
        </p:nvSpPr>
        <p:spPr>
          <a:xfrm>
            <a:off x="-8477" y="0"/>
            <a:ext cx="12200477" cy="6858000"/>
          </a:xfrm>
          <a:prstGeom prst="rect">
            <a:avLst/>
          </a:prstGeom>
          <a:solidFill>
            <a:srgbClr val="0B5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14" name="Pladsholder til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650676"/>
            <a:ext cx="5136000" cy="79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None/>
              <a:defRPr sz="2600" b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da-DK" noProof="0" dirty="0"/>
              <a:t>Overskrift</a:t>
            </a:r>
          </a:p>
        </p:txBody>
      </p:sp>
      <p:sp>
        <p:nvSpPr>
          <p:cNvPr id="15" name="Pladsholder til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6502200" y="2650676"/>
            <a:ext cx="5136000" cy="79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None/>
              <a:defRPr sz="2600" b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da-DK" noProof="0" dirty="0"/>
              <a:t>Overskrift</a:t>
            </a:r>
          </a:p>
        </p:txBody>
      </p:sp>
      <p:sp>
        <p:nvSpPr>
          <p:cNvPr id="17" name="Pladsholder til indhold 2"/>
          <p:cNvSpPr>
            <a:spLocks noGrp="1"/>
          </p:cNvSpPr>
          <p:nvPr>
            <p:ph idx="15"/>
          </p:nvPr>
        </p:nvSpPr>
        <p:spPr>
          <a:xfrm>
            <a:off x="838200" y="3575875"/>
            <a:ext cx="5136000" cy="298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00"/>
              </a:spcBef>
              <a:buSzPct val="97000"/>
              <a:defRPr>
                <a:solidFill>
                  <a:schemeClr val="bg1"/>
                </a:solidFill>
                <a:latin typeface="Arial"/>
              </a:defRPr>
            </a:lvl1pPr>
            <a:lvl2pPr>
              <a:spcBef>
                <a:spcPts val="300"/>
              </a:spcBef>
              <a:buSzPct val="97000"/>
              <a:defRPr>
                <a:solidFill>
                  <a:schemeClr val="bg1"/>
                </a:solidFill>
                <a:latin typeface="Arial"/>
              </a:defRPr>
            </a:lvl2pPr>
            <a:lvl3pPr>
              <a:spcBef>
                <a:spcPts val="300"/>
              </a:spcBef>
              <a:buSzPct val="97000"/>
              <a:defRPr>
                <a:solidFill>
                  <a:schemeClr val="bg1"/>
                </a:solidFill>
                <a:latin typeface="Arial"/>
              </a:defRPr>
            </a:lvl3pPr>
            <a:lvl4pPr>
              <a:spcBef>
                <a:spcPts val="300"/>
              </a:spcBef>
              <a:buSzPct val="97000"/>
              <a:defRPr>
                <a:solidFill>
                  <a:schemeClr val="bg1"/>
                </a:solidFill>
                <a:latin typeface="Arial"/>
              </a:defRPr>
            </a:lvl4pPr>
            <a:lvl5pPr>
              <a:spcBef>
                <a:spcPts val="300"/>
              </a:spcBef>
              <a:buSzPct val="97000"/>
              <a:defRPr>
                <a:solidFill>
                  <a:schemeClr val="bg1"/>
                </a:solidFill>
                <a:latin typeface="Arial"/>
              </a:defRPr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18" name="Pladsholder til indhold 2"/>
          <p:cNvSpPr>
            <a:spLocks noGrp="1"/>
          </p:cNvSpPr>
          <p:nvPr>
            <p:ph idx="16"/>
          </p:nvPr>
        </p:nvSpPr>
        <p:spPr>
          <a:xfrm>
            <a:off x="6502200" y="3575875"/>
            <a:ext cx="5136000" cy="298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00"/>
              </a:spcBef>
              <a:buSzPct val="97000"/>
              <a:defRPr>
                <a:solidFill>
                  <a:schemeClr val="bg1"/>
                </a:solidFill>
                <a:latin typeface="Arial"/>
              </a:defRPr>
            </a:lvl1pPr>
            <a:lvl2pPr>
              <a:spcBef>
                <a:spcPts val="300"/>
              </a:spcBef>
              <a:buSzPct val="97000"/>
              <a:defRPr>
                <a:solidFill>
                  <a:schemeClr val="bg1"/>
                </a:solidFill>
                <a:latin typeface="Arial"/>
              </a:defRPr>
            </a:lvl2pPr>
            <a:lvl3pPr>
              <a:spcBef>
                <a:spcPts val="300"/>
              </a:spcBef>
              <a:buSzPct val="97000"/>
              <a:defRPr>
                <a:solidFill>
                  <a:schemeClr val="bg1"/>
                </a:solidFill>
                <a:latin typeface="Arial"/>
              </a:defRPr>
            </a:lvl3pPr>
            <a:lvl4pPr>
              <a:spcBef>
                <a:spcPts val="300"/>
              </a:spcBef>
              <a:buSzPct val="97000"/>
              <a:defRPr>
                <a:solidFill>
                  <a:schemeClr val="bg1"/>
                </a:solidFill>
                <a:latin typeface="Arial"/>
              </a:defRPr>
            </a:lvl4pPr>
            <a:lvl5pPr>
              <a:spcBef>
                <a:spcPts val="300"/>
              </a:spcBef>
              <a:buSzPct val="97000"/>
              <a:defRPr>
                <a:solidFill>
                  <a:schemeClr val="bg1"/>
                </a:solidFill>
                <a:latin typeface="Arial"/>
              </a:defRPr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14917" y="1628800"/>
            <a:ext cx="10800000" cy="79208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da-DK" noProof="0" dirty="0"/>
              <a:t>Klik for at redigere i masterent</a:t>
            </a:r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0" y="612001"/>
            <a:ext cx="1185600" cy="5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463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hverv · Ramme · Titel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dsholder til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650676"/>
            <a:ext cx="5136000" cy="79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None/>
              <a:defRPr sz="2600" b="0">
                <a:solidFill>
                  <a:schemeClr val="tx1"/>
                </a:solidFill>
                <a:latin typeface="Arial"/>
              </a:defRPr>
            </a:lvl1pPr>
          </a:lstStyle>
          <a:p>
            <a:pPr lvl="0"/>
            <a:r>
              <a:rPr lang="da-DK" noProof="0" dirty="0"/>
              <a:t>Overskrift</a:t>
            </a:r>
          </a:p>
        </p:txBody>
      </p:sp>
      <p:sp>
        <p:nvSpPr>
          <p:cNvPr id="15" name="Pladsholder til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6502200" y="2650676"/>
            <a:ext cx="5136000" cy="79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None/>
              <a:defRPr sz="2600" b="0">
                <a:solidFill>
                  <a:schemeClr val="tx1"/>
                </a:solidFill>
                <a:latin typeface="Arial"/>
              </a:defRPr>
            </a:lvl1pPr>
          </a:lstStyle>
          <a:p>
            <a:pPr lvl="0"/>
            <a:r>
              <a:rPr lang="da-DK" noProof="0" dirty="0"/>
              <a:t>Overskrift</a:t>
            </a:r>
          </a:p>
        </p:txBody>
      </p:sp>
      <p:sp>
        <p:nvSpPr>
          <p:cNvPr id="17" name="Pladsholder til indhold 2"/>
          <p:cNvSpPr>
            <a:spLocks noGrp="1"/>
          </p:cNvSpPr>
          <p:nvPr>
            <p:ph idx="15"/>
          </p:nvPr>
        </p:nvSpPr>
        <p:spPr>
          <a:xfrm>
            <a:off x="838200" y="3575875"/>
            <a:ext cx="5136000" cy="298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00"/>
              </a:spcBef>
              <a:buSzPct val="97000"/>
              <a:defRPr>
                <a:solidFill>
                  <a:schemeClr val="tx1"/>
                </a:solidFill>
                <a:latin typeface="Arial"/>
              </a:defRPr>
            </a:lvl1pPr>
            <a:lvl2pPr>
              <a:spcBef>
                <a:spcPts val="300"/>
              </a:spcBef>
              <a:buSzPct val="97000"/>
              <a:defRPr>
                <a:solidFill>
                  <a:schemeClr val="tx1"/>
                </a:solidFill>
                <a:latin typeface="Arial"/>
              </a:defRPr>
            </a:lvl2pPr>
            <a:lvl3pPr>
              <a:spcBef>
                <a:spcPts val="300"/>
              </a:spcBef>
              <a:buSzPct val="97000"/>
              <a:defRPr>
                <a:solidFill>
                  <a:schemeClr val="tx1"/>
                </a:solidFill>
                <a:latin typeface="Arial"/>
              </a:defRPr>
            </a:lvl3pPr>
            <a:lvl4pPr>
              <a:spcBef>
                <a:spcPts val="300"/>
              </a:spcBef>
              <a:buSzPct val="97000"/>
              <a:defRPr>
                <a:solidFill>
                  <a:schemeClr val="tx1"/>
                </a:solidFill>
                <a:latin typeface="Arial"/>
              </a:defRPr>
            </a:lvl4pPr>
            <a:lvl5pPr>
              <a:spcBef>
                <a:spcPts val="300"/>
              </a:spcBef>
              <a:buSzPct val="97000"/>
              <a:defRPr>
                <a:solidFill>
                  <a:schemeClr val="tx1"/>
                </a:solidFill>
                <a:latin typeface="Arial"/>
              </a:defRPr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18" name="Pladsholder til indhold 2"/>
          <p:cNvSpPr>
            <a:spLocks noGrp="1"/>
          </p:cNvSpPr>
          <p:nvPr>
            <p:ph idx="16"/>
          </p:nvPr>
        </p:nvSpPr>
        <p:spPr>
          <a:xfrm>
            <a:off x="6502200" y="3575875"/>
            <a:ext cx="5136000" cy="298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00"/>
              </a:spcBef>
              <a:buSzPct val="97000"/>
              <a:defRPr>
                <a:solidFill>
                  <a:schemeClr val="tx1"/>
                </a:solidFill>
                <a:latin typeface="Arial"/>
              </a:defRPr>
            </a:lvl1pPr>
            <a:lvl2pPr>
              <a:spcBef>
                <a:spcPts val="300"/>
              </a:spcBef>
              <a:buSzPct val="97000"/>
              <a:defRPr>
                <a:solidFill>
                  <a:schemeClr val="tx1"/>
                </a:solidFill>
                <a:latin typeface="Arial"/>
              </a:defRPr>
            </a:lvl2pPr>
            <a:lvl3pPr>
              <a:spcBef>
                <a:spcPts val="300"/>
              </a:spcBef>
              <a:buSzPct val="97000"/>
              <a:defRPr>
                <a:solidFill>
                  <a:schemeClr val="tx1"/>
                </a:solidFill>
                <a:latin typeface="Arial"/>
              </a:defRPr>
            </a:lvl3pPr>
            <a:lvl4pPr>
              <a:spcBef>
                <a:spcPts val="300"/>
              </a:spcBef>
              <a:buSzPct val="97000"/>
              <a:defRPr>
                <a:solidFill>
                  <a:schemeClr val="tx1"/>
                </a:solidFill>
                <a:latin typeface="Arial"/>
              </a:defRPr>
            </a:lvl4pPr>
            <a:lvl5pPr>
              <a:spcBef>
                <a:spcPts val="300"/>
              </a:spcBef>
              <a:buSzPct val="97000"/>
              <a:defRPr>
                <a:solidFill>
                  <a:schemeClr val="tx1"/>
                </a:solidFill>
                <a:latin typeface="Arial"/>
              </a:defRPr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9" name="Rektangel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17500" cap="flat" cmpd="sng">
            <a:solidFill>
              <a:srgbClr val="16355B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800"/>
              <a:t>vv</a:t>
            </a:r>
            <a:endParaRPr lang="da-DK" sz="1800" dirty="0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814917" y="1628800"/>
            <a:ext cx="10800000" cy="79208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ysClr val="windowText" lastClr="000000"/>
                </a:solidFill>
                <a:latin typeface="Arial"/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1" y="612000"/>
            <a:ext cx="118604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17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hverv · 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 userDrawn="1"/>
        </p:nvSpPr>
        <p:spPr>
          <a:xfrm>
            <a:off x="-8477" y="0"/>
            <a:ext cx="12200477" cy="6858000"/>
          </a:xfrm>
          <a:prstGeom prst="rect">
            <a:avLst/>
          </a:prstGeom>
          <a:solidFill>
            <a:srgbClr val="182F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814917" y="1628801"/>
            <a:ext cx="10800000" cy="147002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ts val="4700"/>
              </a:lnSpc>
              <a:defRPr sz="4000" b="1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9" name="Undertitel 2"/>
          <p:cNvSpPr>
            <a:spLocks noGrp="1"/>
          </p:cNvSpPr>
          <p:nvPr>
            <p:ph type="subTitle" idx="1"/>
          </p:nvPr>
        </p:nvSpPr>
        <p:spPr>
          <a:xfrm>
            <a:off x="814917" y="3763162"/>
            <a:ext cx="10800000" cy="1033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buNone/>
              <a:defRPr sz="2500">
                <a:solidFill>
                  <a:schemeClr val="bg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/>
              <a:t>Klik for at redigere undertiteltypografien i masteren</a:t>
            </a:r>
            <a:endParaRPr lang="da-DK" noProof="0" dirty="0"/>
          </a:p>
        </p:txBody>
      </p:sp>
      <p:pic>
        <p:nvPicPr>
          <p:cNvPr id="16" name="Billed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714" y="5613307"/>
            <a:ext cx="2504653" cy="1328008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0" y="611999"/>
            <a:ext cx="118604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47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· Ramme · Titel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dsholder til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650676"/>
            <a:ext cx="5136000" cy="79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None/>
              <a:defRPr sz="2600" b="0">
                <a:solidFill>
                  <a:schemeClr val="tx1"/>
                </a:solidFill>
                <a:latin typeface="Arial"/>
              </a:defRPr>
            </a:lvl1pPr>
          </a:lstStyle>
          <a:p>
            <a:pPr lvl="0"/>
            <a:r>
              <a:rPr lang="da-DK" noProof="0" dirty="0"/>
              <a:t>Overskrift</a:t>
            </a:r>
          </a:p>
        </p:txBody>
      </p:sp>
      <p:sp>
        <p:nvSpPr>
          <p:cNvPr id="15" name="Pladsholder til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6502200" y="2650676"/>
            <a:ext cx="5136000" cy="79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None/>
              <a:defRPr sz="2600" b="0">
                <a:solidFill>
                  <a:schemeClr val="tx1"/>
                </a:solidFill>
                <a:latin typeface="Arial"/>
              </a:defRPr>
            </a:lvl1pPr>
          </a:lstStyle>
          <a:p>
            <a:pPr lvl="0"/>
            <a:r>
              <a:rPr lang="da-DK" noProof="0" dirty="0"/>
              <a:t>Overskrift</a:t>
            </a:r>
          </a:p>
        </p:txBody>
      </p:sp>
      <p:sp>
        <p:nvSpPr>
          <p:cNvPr id="17" name="Pladsholder til indhold 2"/>
          <p:cNvSpPr>
            <a:spLocks noGrp="1"/>
          </p:cNvSpPr>
          <p:nvPr>
            <p:ph idx="15"/>
          </p:nvPr>
        </p:nvSpPr>
        <p:spPr>
          <a:xfrm>
            <a:off x="838200" y="3575875"/>
            <a:ext cx="5136000" cy="298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00"/>
              </a:spcBef>
              <a:buSzPct val="97000"/>
              <a:defRPr>
                <a:solidFill>
                  <a:schemeClr val="tx1"/>
                </a:solidFill>
                <a:latin typeface="Arial"/>
              </a:defRPr>
            </a:lvl1pPr>
            <a:lvl2pPr>
              <a:spcBef>
                <a:spcPts val="300"/>
              </a:spcBef>
              <a:buSzPct val="97000"/>
              <a:defRPr>
                <a:solidFill>
                  <a:schemeClr val="tx1"/>
                </a:solidFill>
                <a:latin typeface="Arial"/>
              </a:defRPr>
            </a:lvl2pPr>
            <a:lvl3pPr>
              <a:spcBef>
                <a:spcPts val="300"/>
              </a:spcBef>
              <a:buSzPct val="97000"/>
              <a:defRPr>
                <a:solidFill>
                  <a:schemeClr val="tx1"/>
                </a:solidFill>
                <a:latin typeface="Arial"/>
              </a:defRPr>
            </a:lvl3pPr>
            <a:lvl4pPr>
              <a:spcBef>
                <a:spcPts val="300"/>
              </a:spcBef>
              <a:buSzPct val="97000"/>
              <a:defRPr>
                <a:solidFill>
                  <a:schemeClr val="tx1"/>
                </a:solidFill>
                <a:latin typeface="Arial"/>
              </a:defRPr>
            </a:lvl4pPr>
            <a:lvl5pPr>
              <a:spcBef>
                <a:spcPts val="300"/>
              </a:spcBef>
              <a:buSzPct val="97000"/>
              <a:defRPr>
                <a:solidFill>
                  <a:schemeClr val="tx1"/>
                </a:solidFill>
                <a:latin typeface="Arial"/>
              </a:defRPr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18" name="Pladsholder til indhold 2"/>
          <p:cNvSpPr>
            <a:spLocks noGrp="1"/>
          </p:cNvSpPr>
          <p:nvPr>
            <p:ph idx="16"/>
          </p:nvPr>
        </p:nvSpPr>
        <p:spPr>
          <a:xfrm>
            <a:off x="6502200" y="3575875"/>
            <a:ext cx="5136000" cy="298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00"/>
              </a:spcBef>
              <a:buSzPct val="97000"/>
              <a:defRPr>
                <a:solidFill>
                  <a:schemeClr val="tx1"/>
                </a:solidFill>
                <a:latin typeface="Arial"/>
              </a:defRPr>
            </a:lvl1pPr>
            <a:lvl2pPr>
              <a:spcBef>
                <a:spcPts val="300"/>
              </a:spcBef>
              <a:buSzPct val="97000"/>
              <a:defRPr>
                <a:solidFill>
                  <a:schemeClr val="tx1"/>
                </a:solidFill>
                <a:latin typeface="Arial"/>
              </a:defRPr>
            </a:lvl2pPr>
            <a:lvl3pPr>
              <a:spcBef>
                <a:spcPts val="300"/>
              </a:spcBef>
              <a:buSzPct val="97000"/>
              <a:defRPr>
                <a:solidFill>
                  <a:schemeClr val="tx1"/>
                </a:solidFill>
                <a:latin typeface="Arial"/>
              </a:defRPr>
            </a:lvl3pPr>
            <a:lvl4pPr>
              <a:spcBef>
                <a:spcPts val="300"/>
              </a:spcBef>
              <a:buSzPct val="97000"/>
              <a:defRPr>
                <a:solidFill>
                  <a:schemeClr val="tx1"/>
                </a:solidFill>
                <a:latin typeface="Arial"/>
              </a:defRPr>
            </a:lvl4pPr>
            <a:lvl5pPr>
              <a:spcBef>
                <a:spcPts val="300"/>
              </a:spcBef>
              <a:buSzPct val="97000"/>
              <a:defRPr>
                <a:solidFill>
                  <a:schemeClr val="tx1"/>
                </a:solidFill>
                <a:latin typeface="Arial"/>
              </a:defRPr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9" name="Rektangel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17500" cap="flat" cmpd="sng">
            <a:solidFill>
              <a:srgbClr val="F07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800"/>
              <a:t>vv</a:t>
            </a:r>
            <a:endParaRPr lang="da-DK" sz="1800" dirty="0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814917" y="1628800"/>
            <a:ext cx="10800000" cy="79208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ysClr val="windowText" lastClr="000000"/>
                </a:solidFill>
                <a:latin typeface="Arial"/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1" y="612000"/>
            <a:ext cx="118604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2069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sætning · Ramme · Titel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17500" cap="flat" cmpd="sng">
            <a:solidFill>
              <a:srgbClr val="00624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800"/>
              <a:t>vv</a:t>
            </a:r>
            <a:endParaRPr lang="da-DK" sz="1800" dirty="0"/>
          </a:p>
        </p:txBody>
      </p:sp>
      <p:sp>
        <p:nvSpPr>
          <p:cNvPr id="14" name="Pladsholder til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650676"/>
            <a:ext cx="5136000" cy="79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None/>
              <a:defRPr sz="2600" b="0">
                <a:solidFill>
                  <a:schemeClr val="tx1"/>
                </a:solidFill>
                <a:latin typeface="Arial"/>
              </a:defRPr>
            </a:lvl1pPr>
          </a:lstStyle>
          <a:p>
            <a:pPr lvl="0"/>
            <a:r>
              <a:rPr lang="da-DK" noProof="0" dirty="0"/>
              <a:t>Overskrift</a:t>
            </a:r>
          </a:p>
        </p:txBody>
      </p:sp>
      <p:sp>
        <p:nvSpPr>
          <p:cNvPr id="15" name="Pladsholder til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6502200" y="2650676"/>
            <a:ext cx="5136000" cy="79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None/>
              <a:defRPr sz="2600" b="0">
                <a:solidFill>
                  <a:schemeClr val="tx1"/>
                </a:solidFill>
                <a:latin typeface="Arial"/>
              </a:defRPr>
            </a:lvl1pPr>
          </a:lstStyle>
          <a:p>
            <a:pPr lvl="0"/>
            <a:r>
              <a:rPr lang="da-DK" noProof="0" dirty="0"/>
              <a:t>Overskrift</a:t>
            </a:r>
          </a:p>
        </p:txBody>
      </p:sp>
      <p:sp>
        <p:nvSpPr>
          <p:cNvPr id="17" name="Pladsholder til indhold 2"/>
          <p:cNvSpPr>
            <a:spLocks noGrp="1"/>
          </p:cNvSpPr>
          <p:nvPr>
            <p:ph idx="15"/>
          </p:nvPr>
        </p:nvSpPr>
        <p:spPr>
          <a:xfrm>
            <a:off x="838200" y="3575875"/>
            <a:ext cx="5136000" cy="298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00"/>
              </a:spcBef>
              <a:buSzPct val="97000"/>
              <a:defRPr>
                <a:solidFill>
                  <a:schemeClr val="tx1"/>
                </a:solidFill>
                <a:latin typeface="Arial"/>
              </a:defRPr>
            </a:lvl1pPr>
            <a:lvl2pPr>
              <a:spcBef>
                <a:spcPts val="300"/>
              </a:spcBef>
              <a:buSzPct val="97000"/>
              <a:defRPr>
                <a:solidFill>
                  <a:schemeClr val="tx1"/>
                </a:solidFill>
                <a:latin typeface="Arial"/>
              </a:defRPr>
            </a:lvl2pPr>
            <a:lvl3pPr>
              <a:spcBef>
                <a:spcPts val="300"/>
              </a:spcBef>
              <a:buSzPct val="97000"/>
              <a:defRPr>
                <a:solidFill>
                  <a:schemeClr val="tx1"/>
                </a:solidFill>
                <a:latin typeface="Arial"/>
              </a:defRPr>
            </a:lvl3pPr>
            <a:lvl4pPr>
              <a:spcBef>
                <a:spcPts val="300"/>
              </a:spcBef>
              <a:buSzPct val="97000"/>
              <a:defRPr>
                <a:solidFill>
                  <a:schemeClr val="tx1"/>
                </a:solidFill>
                <a:latin typeface="Arial"/>
              </a:defRPr>
            </a:lvl4pPr>
            <a:lvl5pPr>
              <a:spcBef>
                <a:spcPts val="300"/>
              </a:spcBef>
              <a:buSzPct val="97000"/>
              <a:defRPr>
                <a:solidFill>
                  <a:schemeClr val="tx1"/>
                </a:solidFill>
                <a:latin typeface="Arial"/>
              </a:defRPr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18" name="Pladsholder til indhold 2"/>
          <p:cNvSpPr>
            <a:spLocks noGrp="1"/>
          </p:cNvSpPr>
          <p:nvPr>
            <p:ph idx="16"/>
          </p:nvPr>
        </p:nvSpPr>
        <p:spPr>
          <a:xfrm>
            <a:off x="6502200" y="3575875"/>
            <a:ext cx="5136000" cy="298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00"/>
              </a:spcBef>
              <a:buSzPct val="97000"/>
              <a:defRPr>
                <a:solidFill>
                  <a:schemeClr val="tx1"/>
                </a:solidFill>
                <a:latin typeface="Arial"/>
              </a:defRPr>
            </a:lvl1pPr>
            <a:lvl2pPr>
              <a:spcBef>
                <a:spcPts val="300"/>
              </a:spcBef>
              <a:buSzPct val="97000"/>
              <a:defRPr>
                <a:solidFill>
                  <a:schemeClr val="tx1"/>
                </a:solidFill>
                <a:latin typeface="Arial"/>
              </a:defRPr>
            </a:lvl2pPr>
            <a:lvl3pPr>
              <a:spcBef>
                <a:spcPts val="300"/>
              </a:spcBef>
              <a:buSzPct val="97000"/>
              <a:defRPr>
                <a:solidFill>
                  <a:schemeClr val="tx1"/>
                </a:solidFill>
                <a:latin typeface="Arial"/>
              </a:defRPr>
            </a:lvl3pPr>
            <a:lvl4pPr>
              <a:spcBef>
                <a:spcPts val="300"/>
              </a:spcBef>
              <a:buSzPct val="97000"/>
              <a:defRPr>
                <a:solidFill>
                  <a:schemeClr val="tx1"/>
                </a:solidFill>
                <a:latin typeface="Arial"/>
              </a:defRPr>
            </a:lvl4pPr>
            <a:lvl5pPr>
              <a:spcBef>
                <a:spcPts val="300"/>
              </a:spcBef>
              <a:buSzPct val="97000"/>
              <a:defRPr>
                <a:solidFill>
                  <a:schemeClr val="tx1"/>
                </a:solidFill>
                <a:latin typeface="Arial"/>
              </a:defRPr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814917" y="1628800"/>
            <a:ext cx="10800000" cy="79208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ysClr val="windowText" lastClr="000000"/>
                </a:solidFill>
                <a:latin typeface="Arial"/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0" y="612001"/>
            <a:ext cx="1185600" cy="5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813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1999" cy="6858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4816619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hverv · Ramme · uden pay-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17500" cap="flat" cmpd="sng">
            <a:solidFill>
              <a:srgbClr val="16355B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800"/>
              <a:t>vv</a:t>
            </a: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38837726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· Ramme · uden pay-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17500" cap="flat" cmpd="sng">
            <a:solidFill>
              <a:srgbClr val="F07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800"/>
              <a:t>vv</a:t>
            </a: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30954241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sætning · Ramme · uden pay-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17500" cap="flat" cmpd="sng">
            <a:solidFill>
              <a:srgbClr val="00624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800"/>
              <a:t>vv</a:t>
            </a: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34908983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hverv · Tomt dias · hvid">
    <p:bg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-1" y="6435524"/>
            <a:ext cx="12192001" cy="422476"/>
          </a:xfrm>
          <a:prstGeom prst="rect">
            <a:avLst/>
          </a:prstGeom>
          <a:solidFill>
            <a:srgbClr val="182F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pic>
        <p:nvPicPr>
          <p:cNvPr id="4" name="Bille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1" y="612000"/>
            <a:ext cx="1186047" cy="540000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D51A09D-CD6B-4D93-9920-C7DB73D4B5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5974" y="1616075"/>
            <a:ext cx="10700735" cy="922338"/>
          </a:xfrm>
        </p:spPr>
        <p:txBody>
          <a:bodyPr>
            <a:normAutofit/>
          </a:bodyPr>
          <a:lstStyle>
            <a:lvl1pPr marL="0" indent="0">
              <a:buNone/>
              <a:defRPr sz="3600"/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DBC5C909-2AB1-4DE4-943D-51361A17EF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5975" y="3066392"/>
            <a:ext cx="10700734" cy="176595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13757667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· Tomt dias · hvid">
    <p:bg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-1" y="6435524"/>
            <a:ext cx="12192001" cy="422476"/>
          </a:xfrm>
          <a:prstGeom prst="rect">
            <a:avLst/>
          </a:prstGeom>
          <a:solidFill>
            <a:srgbClr val="F07F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pic>
        <p:nvPicPr>
          <p:cNvPr id="4" name="Bille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1" y="612000"/>
            <a:ext cx="1186047" cy="540000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BAFC02F-BBBA-4BC1-94EC-D9F9C96413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5977" y="1616075"/>
            <a:ext cx="10677522" cy="922338"/>
          </a:xfrm>
        </p:spPr>
        <p:txBody>
          <a:bodyPr>
            <a:normAutofit/>
          </a:bodyPr>
          <a:lstStyle>
            <a:lvl1pPr marL="0" indent="0">
              <a:buNone/>
              <a:defRPr sz="3600"/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278019EE-4F35-4918-8EF1-4A55251350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5976" y="3066393"/>
            <a:ext cx="10677522" cy="175785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20751351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sætning · Tomt dias · hvid">
    <p:bg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-1" y="6435524"/>
            <a:ext cx="12192001" cy="422476"/>
          </a:xfrm>
          <a:prstGeom prst="rect">
            <a:avLst/>
          </a:prstGeom>
          <a:solidFill>
            <a:srgbClr val="0062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pic>
        <p:nvPicPr>
          <p:cNvPr id="4" name="Bille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0" y="612001"/>
            <a:ext cx="1185600" cy="539797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257281A-EEF7-4C85-881B-8BA29C7B78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5975" y="1624013"/>
            <a:ext cx="10685463" cy="914400"/>
          </a:xfrm>
        </p:spPr>
        <p:txBody>
          <a:bodyPr>
            <a:normAutofit/>
          </a:bodyPr>
          <a:lstStyle>
            <a:lvl1pPr marL="0" indent="0">
              <a:buNone/>
              <a:defRPr sz="3600"/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62CB6FA5-9DDD-40AE-B908-500BFC837E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5975" y="3066394"/>
            <a:ext cx="10685463" cy="17420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6934492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hverv · Tomt dias · 100%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635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0" y="611999"/>
            <a:ext cx="118604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08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· 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 userDrawn="1"/>
        </p:nvSpPr>
        <p:spPr>
          <a:xfrm>
            <a:off x="-8477" y="0"/>
            <a:ext cx="12200477" cy="6858000"/>
          </a:xfrm>
          <a:prstGeom prst="rect">
            <a:avLst/>
          </a:prstGeom>
          <a:solidFill>
            <a:srgbClr val="E77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714" y="5613307"/>
            <a:ext cx="2504653" cy="1328008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814917" y="1628801"/>
            <a:ext cx="10800000" cy="147002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ts val="4700"/>
              </a:lnSpc>
              <a:defRPr sz="4000" b="1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9" name="Undertitel 2"/>
          <p:cNvSpPr>
            <a:spLocks noGrp="1"/>
          </p:cNvSpPr>
          <p:nvPr>
            <p:ph type="subTitle" idx="1"/>
          </p:nvPr>
        </p:nvSpPr>
        <p:spPr>
          <a:xfrm>
            <a:off x="814917" y="3763162"/>
            <a:ext cx="10800000" cy="1033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buNone/>
              <a:defRPr sz="2500">
                <a:solidFill>
                  <a:schemeClr val="bg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/>
              <a:t>Klik for at redigere undertiteltypografien i masteren</a:t>
            </a:r>
            <a:endParaRPr lang="da-DK" noProof="0" dirty="0"/>
          </a:p>
        </p:txBody>
      </p:sp>
      <p:pic>
        <p:nvPicPr>
          <p:cNvPr id="2" name="Billed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1" y="612000"/>
            <a:ext cx="118604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521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5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hverv · Tomt dias · 80%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6355B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0" y="611999"/>
            <a:ext cx="118604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3177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hverv · Tomt dias · 60%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6355B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pic>
        <p:nvPicPr>
          <p:cNvPr id="4" name="Bille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0" y="611999"/>
            <a:ext cx="118604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4784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· Tomt dias · 100% orange">
    <p:bg>
      <p:bgPr>
        <a:solidFill>
          <a:srgbClr val="F07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1" y="612000"/>
            <a:ext cx="118604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338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· Tomt dias · 80% orange">
    <p:bg>
      <p:bgPr>
        <a:solidFill>
          <a:srgbClr val="F07F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1" y="612000"/>
            <a:ext cx="118604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052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· Tomt dias · 60%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07F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pic>
        <p:nvPicPr>
          <p:cNvPr id="4" name="Bille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1" y="612000"/>
            <a:ext cx="118604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734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sætning · Tomt dias · 100% grøn">
    <p:bg>
      <p:bgPr>
        <a:solidFill>
          <a:srgbClr val="0062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0" y="612001"/>
            <a:ext cx="1185600" cy="5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2833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sætning · Tomt dias · 80% grøn">
    <p:bg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4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0" y="612001"/>
            <a:ext cx="1185600" cy="5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325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sætning · Tomt dias · 60%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4F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0" y="612001"/>
            <a:ext cx="1185600" cy="5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3912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hverv · Afslutnings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 userDrawn="1"/>
        </p:nvSpPr>
        <p:spPr>
          <a:xfrm>
            <a:off x="1" y="0"/>
            <a:ext cx="12191999" cy="6876000"/>
          </a:xfrm>
          <a:prstGeom prst="rect">
            <a:avLst/>
          </a:prstGeom>
          <a:solidFill>
            <a:srgbClr val="1635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60"/>
              </a:lnSpc>
            </a:pPr>
            <a:endParaRPr lang="en-US" sz="1800" dirty="0"/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714" y="5613307"/>
            <a:ext cx="2504653" cy="1328008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99" y="1332000"/>
            <a:ext cx="4318000" cy="196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906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· Afslutnings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 userDrawn="1"/>
        </p:nvSpPr>
        <p:spPr>
          <a:xfrm>
            <a:off x="1" y="0"/>
            <a:ext cx="12191999" cy="6876000"/>
          </a:xfrm>
          <a:prstGeom prst="rect">
            <a:avLst/>
          </a:prstGeom>
          <a:solidFill>
            <a:srgbClr val="F07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60"/>
              </a:lnSpc>
            </a:pPr>
            <a:endParaRPr lang="en-US" sz="1800" dirty="0"/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714" y="5613307"/>
            <a:ext cx="2504653" cy="1328008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1" y="1332000"/>
            <a:ext cx="4316751" cy="19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349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sætning · 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 userDrawn="1"/>
        </p:nvSpPr>
        <p:spPr>
          <a:xfrm>
            <a:off x="-8477" y="0"/>
            <a:ext cx="12200477" cy="6858000"/>
          </a:xfrm>
          <a:prstGeom prst="rect">
            <a:avLst/>
          </a:prstGeom>
          <a:solidFill>
            <a:srgbClr val="0B5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>
              <a:solidFill>
                <a:schemeClr val="bg1"/>
              </a:solidFill>
            </a:endParaRPr>
          </a:p>
        </p:txBody>
      </p:sp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714" y="5613307"/>
            <a:ext cx="2504653" cy="1328008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814917" y="1628801"/>
            <a:ext cx="10800000" cy="147002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ts val="4700"/>
              </a:lnSpc>
              <a:defRPr sz="4000" b="1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9" name="Undertitel 2"/>
          <p:cNvSpPr>
            <a:spLocks noGrp="1"/>
          </p:cNvSpPr>
          <p:nvPr>
            <p:ph type="subTitle" idx="1"/>
          </p:nvPr>
        </p:nvSpPr>
        <p:spPr>
          <a:xfrm>
            <a:off x="814917" y="3763162"/>
            <a:ext cx="10800000" cy="1033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buNone/>
              <a:defRPr sz="2500">
                <a:solidFill>
                  <a:schemeClr val="bg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/>
              <a:t>Klik for at redigere undertiteltypografien i masteren</a:t>
            </a:r>
            <a:endParaRPr lang="da-DK" noProof="0" dirty="0"/>
          </a:p>
        </p:txBody>
      </p:sp>
      <p:pic>
        <p:nvPicPr>
          <p:cNvPr id="2" name="Billed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0" y="612001"/>
            <a:ext cx="1185600" cy="5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735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5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sætning · Afslutnings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 userDrawn="1"/>
        </p:nvSpPr>
        <p:spPr>
          <a:xfrm>
            <a:off x="2" y="0"/>
            <a:ext cx="12191999" cy="6876000"/>
          </a:xfrm>
          <a:prstGeom prst="rect">
            <a:avLst/>
          </a:prstGeom>
          <a:solidFill>
            <a:srgbClr val="0062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60"/>
              </a:lnSpc>
            </a:pPr>
            <a:endParaRPr lang="en-US" sz="1800" dirty="0"/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714" y="5613307"/>
            <a:ext cx="2504653" cy="1328008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0" y="1332000"/>
            <a:ext cx="4318000" cy="196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602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A35BE35-BAD9-4B06-A753-EB2A4D2D7CA9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04-01-2023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BE07324-9F3B-45B8-AE3D-34EA163ABF58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3024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/>
          <a:lstStyle/>
          <a:p>
            <a:fld id="{FFF7F717-AB68-4A61-BE72-C5D5D801AA08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04-01-2023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/>
          <a:lstStyle/>
          <a:p>
            <a:fld id="{33E0578D-9455-44DD-AB00-3F65CC362487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8372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143B64-9053-4C9A-99C1-B98CD07960C1}" type="datetime4">
              <a:rPr lang="en-US"/>
              <a:pPr/>
              <a:t>January 4, 2023</a:t>
            </a:fld>
            <a:endParaRPr lang="en-US" sz="1400">
              <a:latin typeface="+mn-lt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Designarbejdsgruppen</a:t>
            </a:r>
          </a:p>
        </p:txBody>
      </p:sp>
    </p:spTree>
    <p:extLst>
      <p:ext uri="{BB962C8B-B14F-4D97-AF65-F5344CB8AC3E}">
        <p14:creationId xmlns:p14="http://schemas.microsoft.com/office/powerpoint/2010/main" val="20302228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143B64-9053-4C9A-99C1-B98CD07960C1}" type="datetime4">
              <a:rPr lang="en-US"/>
              <a:pPr/>
              <a:t>January 4, 2023</a:t>
            </a:fld>
            <a:endParaRPr lang="en-US" sz="1400">
              <a:latin typeface="+mn-lt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Designarbejdsgruppen</a:t>
            </a:r>
          </a:p>
        </p:txBody>
      </p:sp>
    </p:spTree>
    <p:extLst>
      <p:ext uri="{BB962C8B-B14F-4D97-AF65-F5344CB8AC3E}">
        <p14:creationId xmlns:p14="http://schemas.microsoft.com/office/powerpoint/2010/main" val="41830784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143B64-9053-4C9A-99C1-B98CD07960C1}" type="datetime4">
              <a:rPr lang="en-US"/>
              <a:pPr/>
              <a:t>January 4, 2023</a:t>
            </a:fld>
            <a:endParaRPr lang="en-US" sz="1400">
              <a:latin typeface="+mn-lt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Designarbejdsgruppen</a:t>
            </a:r>
          </a:p>
        </p:txBody>
      </p:sp>
    </p:spTree>
    <p:extLst>
      <p:ext uri="{BB962C8B-B14F-4D97-AF65-F5344CB8AC3E}">
        <p14:creationId xmlns:p14="http://schemas.microsoft.com/office/powerpoint/2010/main" val="6354437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914400" y="1565276"/>
            <a:ext cx="5080000" cy="3668713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97600" y="1565276"/>
            <a:ext cx="5080000" cy="3668713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143B64-9053-4C9A-99C1-B98CD07960C1}" type="datetime4">
              <a:rPr lang="en-US"/>
              <a:pPr/>
              <a:t>January 4, 2023</a:t>
            </a:fld>
            <a:endParaRPr lang="en-US" sz="1400">
              <a:latin typeface="+mn-lt"/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Designarbejdsgruppen</a:t>
            </a:r>
          </a:p>
        </p:txBody>
      </p:sp>
    </p:spTree>
    <p:extLst>
      <p:ext uri="{BB962C8B-B14F-4D97-AF65-F5344CB8AC3E}">
        <p14:creationId xmlns:p14="http://schemas.microsoft.com/office/powerpoint/2010/main" val="34455870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143B64-9053-4C9A-99C1-B98CD07960C1}" type="datetime4">
              <a:rPr lang="en-US"/>
              <a:pPr/>
              <a:t>January 4, 2023</a:t>
            </a:fld>
            <a:endParaRPr lang="en-US" sz="1400">
              <a:latin typeface="+mn-lt"/>
            </a:endParaRP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Designarbejdsgruppen</a:t>
            </a:r>
          </a:p>
        </p:txBody>
      </p:sp>
    </p:spTree>
    <p:extLst>
      <p:ext uri="{BB962C8B-B14F-4D97-AF65-F5344CB8AC3E}">
        <p14:creationId xmlns:p14="http://schemas.microsoft.com/office/powerpoint/2010/main" val="31541006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143B64-9053-4C9A-99C1-B98CD07960C1}" type="datetime4">
              <a:rPr lang="en-US"/>
              <a:pPr/>
              <a:t>January 4, 2023</a:t>
            </a:fld>
            <a:endParaRPr lang="en-US" sz="1400">
              <a:latin typeface="+mn-lt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Designarbejdsgruppen</a:t>
            </a:r>
          </a:p>
        </p:txBody>
      </p:sp>
    </p:spTree>
    <p:extLst>
      <p:ext uri="{BB962C8B-B14F-4D97-AF65-F5344CB8AC3E}">
        <p14:creationId xmlns:p14="http://schemas.microsoft.com/office/powerpoint/2010/main" val="32644297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143B64-9053-4C9A-99C1-B98CD07960C1}" type="datetime4">
              <a:rPr lang="en-US"/>
              <a:pPr/>
              <a:t>January 4, 2023</a:t>
            </a:fld>
            <a:endParaRPr lang="en-US" sz="1400">
              <a:latin typeface="+mn-lt"/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Designarbejdsgruppen</a:t>
            </a:r>
          </a:p>
        </p:txBody>
      </p:sp>
    </p:spTree>
    <p:extLst>
      <p:ext uri="{BB962C8B-B14F-4D97-AF65-F5344CB8AC3E}">
        <p14:creationId xmlns:p14="http://schemas.microsoft.com/office/powerpoint/2010/main" val="3636280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hverv · Ramme · 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814917" y="1628801"/>
            <a:ext cx="10800000" cy="90156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ts val="4700"/>
              </a:lnSpc>
              <a:defRPr sz="4000" b="1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814917" y="3007167"/>
            <a:ext cx="10800000" cy="17899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buNone/>
              <a:defRPr sz="2500">
                <a:solidFill>
                  <a:schemeClr val="tx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dirty="0"/>
              <a:t>Klik for at tilføje tekst</a:t>
            </a:r>
          </a:p>
        </p:txBody>
      </p:sp>
      <p:sp>
        <p:nvSpPr>
          <p:cNvPr id="12" name="Rektangel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17500" cap="flat" cmpd="sng">
            <a:solidFill>
              <a:srgbClr val="16355B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800"/>
              <a:t>vv</a:t>
            </a:r>
            <a:endParaRPr lang="da-DK" sz="1800" dirty="0"/>
          </a:p>
        </p:txBody>
      </p:sp>
      <p:pic>
        <p:nvPicPr>
          <p:cNvPr id="2" name="Bille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1" y="612000"/>
            <a:ext cx="118604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307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5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143B64-9053-4C9A-99C1-B98CD07960C1}" type="datetime4">
              <a:rPr lang="en-US"/>
              <a:pPr/>
              <a:t>January 4, 2023</a:t>
            </a:fld>
            <a:endParaRPr lang="en-US" sz="1400">
              <a:latin typeface="+mn-lt"/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Designarbejdsgruppen</a:t>
            </a:r>
          </a:p>
        </p:txBody>
      </p:sp>
    </p:spTree>
    <p:extLst>
      <p:ext uri="{BB962C8B-B14F-4D97-AF65-F5344CB8AC3E}">
        <p14:creationId xmlns:p14="http://schemas.microsoft.com/office/powerpoint/2010/main" val="7748894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143B64-9053-4C9A-99C1-B98CD07960C1}" type="datetime4">
              <a:rPr lang="en-US"/>
              <a:pPr/>
              <a:t>January 4, 2023</a:t>
            </a:fld>
            <a:endParaRPr lang="en-US" sz="1400">
              <a:latin typeface="+mn-lt"/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Designarbejdsgruppen</a:t>
            </a:r>
          </a:p>
        </p:txBody>
      </p:sp>
    </p:spTree>
    <p:extLst>
      <p:ext uri="{BB962C8B-B14F-4D97-AF65-F5344CB8AC3E}">
        <p14:creationId xmlns:p14="http://schemas.microsoft.com/office/powerpoint/2010/main" val="1735629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143B64-9053-4C9A-99C1-B98CD07960C1}" type="datetime4">
              <a:rPr lang="en-US"/>
              <a:pPr/>
              <a:t>January 4, 2023</a:t>
            </a:fld>
            <a:endParaRPr lang="en-US" sz="1400">
              <a:latin typeface="+mn-lt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Designarbejdsgruppen</a:t>
            </a:r>
          </a:p>
        </p:txBody>
      </p:sp>
    </p:spTree>
    <p:extLst>
      <p:ext uri="{BB962C8B-B14F-4D97-AF65-F5344CB8AC3E}">
        <p14:creationId xmlns:p14="http://schemas.microsoft.com/office/powerpoint/2010/main" val="1827631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686800" y="339726"/>
            <a:ext cx="2590800" cy="4894263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914400" y="339726"/>
            <a:ext cx="7569200" cy="4894263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143B64-9053-4C9A-99C1-B98CD07960C1}" type="datetime4">
              <a:rPr lang="en-US"/>
              <a:pPr/>
              <a:t>January 4, 2023</a:t>
            </a:fld>
            <a:endParaRPr lang="en-US" sz="1400">
              <a:latin typeface="+mn-lt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Designarbejdsgruppen</a:t>
            </a:r>
          </a:p>
        </p:txBody>
      </p:sp>
    </p:spTree>
    <p:extLst>
      <p:ext uri="{BB962C8B-B14F-4D97-AF65-F5344CB8AC3E}">
        <p14:creationId xmlns:p14="http://schemas.microsoft.com/office/powerpoint/2010/main" val="3492707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· Ramme · 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814917" y="1628801"/>
            <a:ext cx="10800000" cy="90156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ts val="4700"/>
              </a:lnSpc>
              <a:defRPr sz="4000" b="1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814917" y="3007167"/>
            <a:ext cx="10800000" cy="17899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buNone/>
              <a:defRPr sz="2500">
                <a:solidFill>
                  <a:schemeClr val="tx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dirty="0"/>
              <a:t>Klik for at tilføje tekst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17500" cap="flat" cmpd="sng">
            <a:solidFill>
              <a:srgbClr val="F07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800"/>
              <a:t>vv</a:t>
            </a:r>
            <a:endParaRPr lang="da-DK" sz="1800" dirty="0"/>
          </a:p>
        </p:txBody>
      </p:sp>
      <p:pic>
        <p:nvPicPr>
          <p:cNvPr id="2" name="Bille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1" y="612000"/>
            <a:ext cx="118604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07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sætning · Ramme · 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814917" y="1628802"/>
            <a:ext cx="10800000" cy="91733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ts val="4700"/>
              </a:lnSpc>
              <a:defRPr sz="4000" b="1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814917" y="3023136"/>
            <a:ext cx="10800000" cy="17740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buNone/>
              <a:defRPr sz="2500">
                <a:solidFill>
                  <a:schemeClr val="tx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dirty="0"/>
              <a:t>Klik for at tilføje tekst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17500" cap="flat" cmpd="sng">
            <a:solidFill>
              <a:srgbClr val="00624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800"/>
              <a:t>vv</a:t>
            </a:r>
            <a:endParaRPr lang="da-DK" sz="1800" dirty="0"/>
          </a:p>
        </p:txBody>
      </p:sp>
      <p:pic>
        <p:nvPicPr>
          <p:cNvPr id="2" name="Bille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0" y="612001"/>
            <a:ext cx="1185600" cy="5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547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814917" y="2464440"/>
            <a:ext cx="10800000" cy="864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None/>
              <a:defRPr sz="2600" b="0">
                <a:solidFill>
                  <a:schemeClr val="tx1"/>
                </a:solidFill>
                <a:latin typeface="Arial"/>
              </a:defRPr>
            </a:lvl1pPr>
          </a:lstStyle>
          <a:p>
            <a:pPr lvl="0"/>
            <a:r>
              <a:rPr lang="da-DK" noProof="0" dirty="0"/>
              <a:t>Overskrift</a:t>
            </a:r>
          </a:p>
        </p:txBody>
      </p:sp>
      <p:sp>
        <p:nvSpPr>
          <p:cNvPr id="9" name="Pladsholder til indhold 2"/>
          <p:cNvSpPr>
            <a:spLocks noGrp="1"/>
          </p:cNvSpPr>
          <p:nvPr>
            <p:ph idx="1"/>
          </p:nvPr>
        </p:nvSpPr>
        <p:spPr>
          <a:xfrm>
            <a:off x="814917" y="3351366"/>
            <a:ext cx="10800000" cy="2525907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buSzPct val="97000"/>
              <a:defRPr>
                <a:solidFill>
                  <a:schemeClr val="tx1"/>
                </a:solidFill>
                <a:latin typeface="Arial"/>
              </a:defRPr>
            </a:lvl1pPr>
            <a:lvl2pPr>
              <a:spcBef>
                <a:spcPts val="300"/>
              </a:spcBef>
              <a:buSzPct val="97000"/>
              <a:defRPr>
                <a:solidFill>
                  <a:schemeClr val="tx1"/>
                </a:solidFill>
                <a:latin typeface="Arial"/>
              </a:defRPr>
            </a:lvl2pPr>
            <a:lvl3pPr>
              <a:spcBef>
                <a:spcPts val="300"/>
              </a:spcBef>
              <a:buSzPct val="97000"/>
              <a:defRPr>
                <a:solidFill>
                  <a:schemeClr val="tx1"/>
                </a:solidFill>
                <a:latin typeface="Arial"/>
              </a:defRPr>
            </a:lvl3pPr>
            <a:lvl4pPr>
              <a:spcBef>
                <a:spcPts val="300"/>
              </a:spcBef>
              <a:buSzPct val="97000"/>
              <a:defRPr>
                <a:solidFill>
                  <a:schemeClr val="tx1"/>
                </a:solidFill>
                <a:latin typeface="Arial"/>
              </a:defRPr>
            </a:lvl4pPr>
            <a:lvl5pPr>
              <a:spcBef>
                <a:spcPts val="300"/>
              </a:spcBef>
              <a:buSzPct val="97000"/>
              <a:defRPr>
                <a:solidFill>
                  <a:schemeClr val="tx1"/>
                </a:solidFill>
                <a:latin typeface="Arial"/>
              </a:defRPr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814917" y="1628800"/>
            <a:ext cx="10800000" cy="79208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1" y="612000"/>
            <a:ext cx="118604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610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hverv · 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 userDrawn="1"/>
        </p:nvSpPr>
        <p:spPr>
          <a:xfrm>
            <a:off x="-8477" y="0"/>
            <a:ext cx="12200477" cy="6858000"/>
          </a:xfrm>
          <a:prstGeom prst="rect">
            <a:avLst/>
          </a:prstGeom>
          <a:solidFill>
            <a:srgbClr val="182F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14" name="Rektangel 13"/>
          <p:cNvSpPr/>
          <p:nvPr userDrawn="1"/>
        </p:nvSpPr>
        <p:spPr>
          <a:xfrm>
            <a:off x="-8477" y="0"/>
            <a:ext cx="12192000" cy="6858000"/>
          </a:xfrm>
          <a:prstGeom prst="rect">
            <a:avLst/>
          </a:prstGeom>
          <a:solidFill>
            <a:schemeClr val="tx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8" name="Pladsholder til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814917" y="3050628"/>
            <a:ext cx="10800000" cy="181303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None/>
              <a:defRPr sz="2600" b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da-DK" noProof="0" dirty="0"/>
              <a:t>Tekst</a:t>
            </a:r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0" y="611999"/>
            <a:ext cx="1186045" cy="540000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14917" y="1628800"/>
            <a:ext cx="10800000" cy="79208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2457194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4918" y="1630133"/>
            <a:ext cx="10529975" cy="79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918" y="2511632"/>
            <a:ext cx="10538881" cy="31012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936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  <p:sldLayoutId id="2147483694" r:id="rId23"/>
    <p:sldLayoutId id="2147483695" r:id="rId24"/>
    <p:sldLayoutId id="2147483696" r:id="rId25"/>
    <p:sldLayoutId id="2147483697" r:id="rId26"/>
    <p:sldLayoutId id="2147483698" r:id="rId27"/>
    <p:sldLayoutId id="2147483699" r:id="rId28"/>
    <p:sldLayoutId id="2147483700" r:id="rId29"/>
    <p:sldLayoutId id="2147483701" r:id="rId30"/>
    <p:sldLayoutId id="2147483702" r:id="rId31"/>
    <p:sldLayoutId id="2147483703" r:id="rId32"/>
    <p:sldLayoutId id="2147483704" r:id="rId33"/>
    <p:sldLayoutId id="2147483705" r:id="rId34"/>
    <p:sldLayoutId id="2147483706" r:id="rId35"/>
    <p:sldLayoutId id="2147483707" r:id="rId36"/>
    <p:sldLayoutId id="2147483708" r:id="rId37"/>
    <p:sldLayoutId id="2147483709" r:id="rId38"/>
    <p:sldLayoutId id="2147483710" r:id="rId39"/>
    <p:sldLayoutId id="2147483711" r:id="rId40"/>
    <p:sldLayoutId id="2147483712" r:id="rId41"/>
    <p:sldLayoutId id="2147483713" r:id="rId4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5">
          <p15:clr>
            <a:srgbClr val="F26B43"/>
          </p15:clr>
        </p15:guide>
        <p15:guide id="2" orient="horz" pos="36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39725"/>
            <a:ext cx="741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565276"/>
            <a:ext cx="10363200" cy="366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 for at redigere teksttypografierne i masteren</a:t>
            </a:r>
          </a:p>
          <a:p>
            <a:pPr lvl="1"/>
            <a:r>
              <a:rPr lang="en-US"/>
              <a:t>Andet niveau</a:t>
            </a:r>
          </a:p>
          <a:p>
            <a:pPr lvl="2"/>
            <a:r>
              <a:rPr lang="en-US"/>
              <a:t>Tredje niveau</a:t>
            </a:r>
          </a:p>
          <a:p>
            <a:pPr lvl="3"/>
            <a:r>
              <a:rPr lang="en-US"/>
              <a:t>Fjerde niveau</a:t>
            </a:r>
          </a:p>
          <a:p>
            <a:pPr lvl="4"/>
            <a:r>
              <a:rPr lang="en-US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fld id="{55143B64-9053-4C9A-99C1-B98CD07960C1}" type="datetime4">
              <a:rPr lang="en-US"/>
              <a:pPr/>
              <a:t>January 4, 2023</a:t>
            </a:fld>
            <a:endParaRPr lang="en-US" sz="1400">
              <a:latin typeface="+mn-lt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416800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r>
              <a:rPr lang="en-US"/>
              <a:t>Designarbejdsgruppen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1295400"/>
            <a:ext cx="10365317" cy="0"/>
          </a:xfrm>
          <a:prstGeom prst="line">
            <a:avLst/>
          </a:prstGeom>
          <a:noFill/>
          <a:ln w="38100">
            <a:solidFill>
              <a:srgbClr val="05488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 sz="1800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914400" y="6172200"/>
            <a:ext cx="10363200" cy="0"/>
          </a:xfrm>
          <a:prstGeom prst="line">
            <a:avLst/>
          </a:prstGeom>
          <a:noFill/>
          <a:ln w="38100">
            <a:solidFill>
              <a:srgbClr val="05488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 sz="1800"/>
          </a:p>
        </p:txBody>
      </p:sp>
      <p:pic>
        <p:nvPicPr>
          <p:cNvPr id="1037" name="Picture 13" descr="HK_logo_hoej_R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282576"/>
            <a:ext cx="857251" cy="84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430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 kern="1200">
          <a:solidFill>
            <a:srgbClr val="054887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54887"/>
          </a:solidFill>
          <a:latin typeface="Georgia" panose="02040502050405020303" pitchFamily="18" charset="0"/>
          <a:ea typeface="ヒラギノ角ゴ Pro W3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54887"/>
          </a:solidFill>
          <a:latin typeface="Georgia" panose="02040502050405020303" pitchFamily="18" charset="0"/>
          <a:ea typeface="ヒラギノ角ゴ Pro W3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54887"/>
          </a:solidFill>
          <a:latin typeface="Georgia" panose="02040502050405020303" pitchFamily="18" charset="0"/>
          <a:ea typeface="ヒラギノ角ゴ Pro W3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54887"/>
          </a:solidFill>
          <a:latin typeface="Georgia" panose="02040502050405020303" pitchFamily="18" charset="0"/>
          <a:ea typeface="ヒラギノ角ゴ Pro W3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54887"/>
          </a:solidFill>
          <a:latin typeface="Georgia" panose="02040502050405020303" pitchFamily="18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54887"/>
          </a:solidFill>
          <a:latin typeface="Georgia" panose="02040502050405020303" pitchFamily="18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54887"/>
          </a:solidFill>
          <a:latin typeface="Georgia" panose="02040502050405020303" pitchFamily="18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54887"/>
          </a:solidFill>
          <a:latin typeface="Georgia" panose="02040502050405020303" pitchFamily="18" charset="0"/>
          <a:ea typeface="ヒラギノ角ゴ Pro W3" pitchFamily="1" charset="-128"/>
        </a:defRPr>
      </a:lvl9pPr>
    </p:titleStyle>
    <p:bodyStyle>
      <a:lvl1pPr marL="495300" indent="-495300" algn="l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876300" indent="-419100" algn="l" rtl="0" eaLnBrk="1" fontAlgn="base" hangingPunct="1">
        <a:spcBef>
          <a:spcPct val="20000"/>
        </a:spcBef>
        <a:spcAft>
          <a:spcPct val="0"/>
        </a:spcAft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95400" indent="-381000" algn="l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rtl="0" eaLnBrk="1" fontAlgn="base" hangingPunct="1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133600" indent="-304800" algn="l" rtl="0" eaLnBrk="1" fontAlgn="base" hangingPunct="1"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FFCFB726-2949-4179-854F-F0544DA6F0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Det Nationale blik v. Dorte Andreas og Dorthe Lange</a:t>
            </a:r>
          </a:p>
          <a:p>
            <a:r>
              <a:rPr lang="da-DK" dirty="0"/>
              <a:t>Det lokale blik politisk v. Christian Rotbøl</a:t>
            </a:r>
          </a:p>
          <a:p>
            <a:r>
              <a:rPr lang="da-DK" dirty="0"/>
              <a:t>Fremtidige lokale temaer v. Niels Lynnerup og Erik Søgaard</a:t>
            </a:r>
          </a:p>
          <a:p>
            <a:endParaRPr lang="da-DK" dirty="0"/>
          </a:p>
          <a:p>
            <a:r>
              <a:rPr lang="da-DK" dirty="0" err="1"/>
              <a:t>Panel-debat</a:t>
            </a:r>
            <a:endParaRPr lang="da-DK" dirty="0"/>
          </a:p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BDA82D9-82F7-4406-AE36-3DACDD28E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Sammen om skolen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5A22852C-5300-4F15-8B0E-7FD2E0D1D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9984" y="360767"/>
            <a:ext cx="2414933" cy="341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486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8C1801E2-9D3F-49C2-BE9A-6E5C929856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Paneldebat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157DF991-84B5-423E-8EB0-5B6268A96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008" y="703384"/>
            <a:ext cx="4438579" cy="5064369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15DCD7C2-FC9A-435E-BBA1-F24A82AB7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350" y="955430"/>
            <a:ext cx="2733675" cy="167640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5D3DA715-29F5-4002-874D-B62307E9A2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3938" y="3519488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41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5D650611-47D8-4E54-9411-A91A975A64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Sammen om skolen - lokalt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028DCB8-C63F-4D9E-89A0-0B17C737C9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Temamøde m. Byrådet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Politisk sag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Høringssvar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77761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5591EA6-9DAE-4695-93ED-B12B913A85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0563" y="1670181"/>
            <a:ext cx="2239249" cy="3968620"/>
          </a:xfrm>
        </p:spPr>
        <p:txBody>
          <a:bodyPr/>
          <a:lstStyle/>
          <a:p>
            <a:endParaRPr lang="da-DK"/>
          </a:p>
          <a:p>
            <a:endParaRPr lang="da-DK"/>
          </a:p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54FBC3A-BA80-4645-BB3C-92E55FE7C9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89739" y="1786759"/>
            <a:ext cx="8420374" cy="385204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E4F1F782-0A45-49D4-A8C1-0C2B8C6E5438}"/>
              </a:ext>
            </a:extLst>
          </p:cNvPr>
          <p:cNvSpPr txBox="1"/>
          <p:nvPr/>
        </p:nvSpPr>
        <p:spPr>
          <a:xfrm>
            <a:off x="690563" y="1990725"/>
            <a:ext cx="2690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Byrådets pejlemærker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2022- 2025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40FA04F9-FB08-4C8A-96AD-37E5B8F92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537" y="3560385"/>
            <a:ext cx="201930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299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56F3CE2-0CC1-4C4D-BD37-CC7123057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351" y="2681554"/>
            <a:ext cx="10402566" cy="3195719"/>
          </a:xfrm>
        </p:spPr>
        <p:txBody>
          <a:bodyPr/>
          <a:lstStyle/>
          <a:p>
            <a:r>
              <a:rPr lang="da-DK"/>
              <a:t>Stigende eksklusion </a:t>
            </a:r>
          </a:p>
          <a:p>
            <a:r>
              <a:rPr lang="da-DK"/>
              <a:t>Flere unge skal lykkes – i livet </a:t>
            </a:r>
          </a:p>
          <a:p>
            <a:r>
              <a:rPr lang="da-DK"/>
              <a:t>Praksisfaglighed skal ind i fagene fra 0. klasse</a:t>
            </a:r>
          </a:p>
          <a:p>
            <a:r>
              <a:rPr lang="da-DK"/>
              <a:t>Fritidstilbuddet i SFO skal baseres på en fritidspædagogisk vision</a:t>
            </a:r>
          </a:p>
          <a:p>
            <a:r>
              <a:rPr lang="da-DK"/>
              <a:t>Rekruttering og fastholdelse af pædagogisk personale &amp; kompetenceudvikling </a:t>
            </a:r>
          </a:p>
          <a:p>
            <a:pPr marL="0" indent="0">
              <a:buNone/>
            </a:pPr>
            <a:endParaRPr lang="da-DK"/>
          </a:p>
          <a:p>
            <a:pPr marL="0" indent="0">
              <a:buNone/>
            </a:pPr>
            <a:endParaRPr lang="da-DK"/>
          </a:p>
          <a:p>
            <a:pPr marL="0" indent="0">
              <a:buNone/>
            </a:pPr>
            <a:endParaRPr lang="da-DK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A32C80F-2D83-434D-A9BC-29E5BDCAA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Aktuelle udfordringer  </a:t>
            </a:r>
          </a:p>
        </p:txBody>
      </p:sp>
    </p:spTree>
    <p:extLst>
      <p:ext uri="{BB962C8B-B14F-4D97-AF65-F5344CB8AC3E}">
        <p14:creationId xmlns:p14="http://schemas.microsoft.com/office/powerpoint/2010/main" val="3283735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14083DEA-71FE-4F2F-B73D-F46C303071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597572"/>
            <a:ext cx="5136000" cy="662151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da-DK"/>
              <a:t>Det Nationale partnerskab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8964F28-5A14-44F1-A01F-31DA467C88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90290" y="1597572"/>
            <a:ext cx="5247910" cy="662151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da-DK"/>
              <a:t>Det lokale partnerskab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441E3C4-00C6-49CF-AC4C-2F2993E635F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259724"/>
            <a:ext cx="5136000" cy="4304151"/>
          </a:xfrm>
        </p:spPr>
        <p:txBody>
          <a:bodyPr/>
          <a:lstStyle/>
          <a:p>
            <a:r>
              <a:rPr lang="da-DK"/>
              <a:t>4 – 6 årlige møder</a:t>
            </a:r>
          </a:p>
          <a:p>
            <a:endParaRPr lang="da-DK"/>
          </a:p>
          <a:p>
            <a:r>
              <a:rPr lang="da-DK"/>
              <a:t>Inkluderende fællesskaber</a:t>
            </a:r>
          </a:p>
          <a:p>
            <a:r>
              <a:rPr lang="da-DK"/>
              <a:t>Mere praksisfaglighed</a:t>
            </a:r>
          </a:p>
          <a:p>
            <a:r>
              <a:rPr lang="da-DK"/>
              <a:t>Nye læreplaner</a:t>
            </a:r>
          </a:p>
          <a:p>
            <a:r>
              <a:rPr lang="da-DK"/>
              <a:t>Nyt evaluerings- og bedømmelsessystem</a:t>
            </a:r>
          </a:p>
          <a:p>
            <a:r>
              <a:rPr lang="da-DK"/>
              <a:t>Muligheder for at følge udviklingen i folkeskolen</a:t>
            </a:r>
          </a:p>
          <a:p>
            <a:r>
              <a:rPr lang="da-DK"/>
              <a:t>Antimobning og ordensbekendtgørelsen</a:t>
            </a:r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6160C315-9D2F-46B5-9814-DCEAD8F67375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502200" y="2259723"/>
            <a:ext cx="5136000" cy="4304152"/>
          </a:xfrm>
        </p:spPr>
        <p:txBody>
          <a:bodyPr/>
          <a:lstStyle/>
          <a:p>
            <a:r>
              <a:rPr lang="da-DK"/>
              <a:t>Minimum 3 årlige møder</a:t>
            </a:r>
          </a:p>
          <a:p>
            <a:endParaRPr lang="da-DK"/>
          </a:p>
          <a:p>
            <a:r>
              <a:rPr lang="da-DK"/>
              <a:t>Bedre inkluderende læringsmiljøer – inklusionsudfordringen</a:t>
            </a:r>
          </a:p>
          <a:p>
            <a:r>
              <a:rPr lang="da-DK"/>
              <a:t>En for teoretisk skole – øget praksisfaglighed</a:t>
            </a:r>
          </a:p>
          <a:p>
            <a:r>
              <a:rPr lang="da-DK"/>
              <a:t>Flere skal gennemføre en ungdomsuddannelse</a:t>
            </a:r>
          </a:p>
          <a:p>
            <a:r>
              <a:rPr lang="da-DK"/>
              <a:t>Fritidspædagogisk vision</a:t>
            </a:r>
          </a:p>
          <a:p>
            <a:r>
              <a:rPr lang="da-DK"/>
              <a:t>Rekruttering, fastholdelse, kompetencer og uddannelse af pædagogisk personale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E618654-CAA4-43D8-A9CB-44415CAB3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539" y="852755"/>
            <a:ext cx="9046377" cy="461038"/>
          </a:xfrm>
        </p:spPr>
        <p:txBody>
          <a:bodyPr/>
          <a:lstStyle/>
          <a:p>
            <a:r>
              <a:rPr lang="da-DK"/>
              <a:t>Indhold i ‘vores’ partnerskab – ikke 1-1?</a:t>
            </a:r>
          </a:p>
        </p:txBody>
      </p:sp>
    </p:spTree>
    <p:extLst>
      <p:ext uri="{BB962C8B-B14F-4D97-AF65-F5344CB8AC3E}">
        <p14:creationId xmlns:p14="http://schemas.microsoft.com/office/powerpoint/2010/main" val="3446234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6390BFCB-5340-40C9-8634-CCC47508C6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1781174"/>
            <a:ext cx="5278875" cy="542926"/>
          </a:xfrm>
        </p:spPr>
        <p:txBody>
          <a:bodyPr/>
          <a:lstStyle/>
          <a:p>
            <a:r>
              <a:rPr lang="da-DK" b="1"/>
              <a:t>Aktører</a:t>
            </a:r>
          </a:p>
          <a:p>
            <a:endParaRPr lang="da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18E13AA-A4F5-4472-9F1F-A82A0F4BCC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59325" y="1684962"/>
            <a:ext cx="5278875" cy="1757714"/>
          </a:xfrm>
        </p:spPr>
        <p:txBody>
          <a:bodyPr/>
          <a:lstStyle/>
          <a:p>
            <a:r>
              <a:rPr lang="da-DK" b="1"/>
              <a:t>Interessenter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A9CDC0D-5C8F-4FEC-A35D-3BEB2B6F0F4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23825" y="2200275"/>
            <a:ext cx="5850375" cy="4363600"/>
          </a:xfrm>
        </p:spPr>
        <p:txBody>
          <a:bodyPr/>
          <a:lstStyle/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da-DK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Børne- og Familieudvalget/Byrådet 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da-DK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 fælles elevråd 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da-DK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Lærerforeningen 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da-DK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Skolelederforeningen 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da-DK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BUPL 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da-DK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FOA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da-DK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Skolebestyrelserne/samrådet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da-DK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Forvaltningsledelsen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da-DK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da-DK"/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96FE028F-D855-4465-BBD1-B280D1AD003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974199" y="2200275"/>
            <a:ext cx="5664001" cy="4363601"/>
          </a:xfrm>
        </p:spPr>
        <p:txBody>
          <a:bodyPr/>
          <a:lstStyle/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da-DK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Dagtilbudsområdet &amp; Børn og Forebyggelse 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da-DK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Kultur- og fritidsområdet</a:t>
            </a: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da-DK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Foreninger </a:t>
            </a: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da-DK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Biblioteket, Musikskolen &amp; Sangskolen 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da-DK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Ungdoms- og erhvervsuddannelserne 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da-DK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Erhvervslivet 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da-DK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Sundhedsplejen, PPR &amp; UU (Ungevejen)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da-DK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Øvrige fagudvalg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da-DK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Folkekirke</a:t>
            </a:r>
            <a:r>
              <a:rPr lang="da-DK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 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da-DK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Civilsamfundet m.v.</a:t>
            </a:r>
          </a:p>
          <a:p>
            <a:pPr marL="457200" lvl="1" indent="0">
              <a:lnSpc>
                <a:spcPct val="107000"/>
              </a:lnSpc>
              <a:spcAft>
                <a:spcPts val="800"/>
              </a:spcAft>
              <a:buNone/>
            </a:pPr>
            <a:endParaRPr lang="da-DK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a-DK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21CAA3A-2FC0-4419-97B6-7C349E9C4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7299" y="904126"/>
            <a:ext cx="9654176" cy="780834"/>
          </a:xfrm>
          <a:ln w="28575">
            <a:noFill/>
          </a:ln>
        </p:spPr>
        <p:txBody>
          <a:bodyPr/>
          <a:lstStyle/>
          <a:p>
            <a:r>
              <a:rPr lang="da-DK"/>
              <a:t>Aktører og interessenter </a:t>
            </a:r>
          </a:p>
        </p:txBody>
      </p:sp>
      <p:sp>
        <p:nvSpPr>
          <p:cNvPr id="7" name="Rektangel: afrundede hjørner 6">
            <a:extLst>
              <a:ext uri="{FF2B5EF4-FFF2-40B4-BE49-F238E27FC236}">
                <a16:creationId xmlns:a16="http://schemas.microsoft.com/office/drawing/2014/main" id="{45B8C454-15B3-463B-891A-812106D3FEA2}"/>
              </a:ext>
            </a:extLst>
          </p:cNvPr>
          <p:cNvSpPr/>
          <p:nvPr/>
        </p:nvSpPr>
        <p:spPr>
          <a:xfrm>
            <a:off x="485775" y="5486400"/>
            <a:ext cx="5095875" cy="695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Gennemgående i partnerskabets funktionsperiode/Byrådsperiode</a:t>
            </a:r>
          </a:p>
        </p:txBody>
      </p:sp>
      <p:sp>
        <p:nvSpPr>
          <p:cNvPr id="8" name="Rektangel: afrundede hjørner 7">
            <a:extLst>
              <a:ext uri="{FF2B5EF4-FFF2-40B4-BE49-F238E27FC236}">
                <a16:creationId xmlns:a16="http://schemas.microsoft.com/office/drawing/2014/main" id="{9F4E9A43-A9C2-449C-8993-4EF4335177AD}"/>
              </a:ext>
            </a:extLst>
          </p:cNvPr>
          <p:cNvSpPr/>
          <p:nvPr/>
        </p:nvSpPr>
        <p:spPr>
          <a:xfrm>
            <a:off x="8872502" y="5486400"/>
            <a:ext cx="2928973" cy="695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Inddrages ad hoc </a:t>
            </a:r>
          </a:p>
        </p:txBody>
      </p:sp>
    </p:spTree>
    <p:extLst>
      <p:ext uri="{BB962C8B-B14F-4D97-AF65-F5344CB8AC3E}">
        <p14:creationId xmlns:p14="http://schemas.microsoft.com/office/powerpoint/2010/main" val="2229354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BC2FD4EA-D5BF-479E-81F3-AEFB9E1BEC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Høringssvar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37EDE4A-4608-4726-8612-5AB287AFF3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3496" y="422032"/>
            <a:ext cx="7847941" cy="6198576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da-DK" sz="3600" b="0" i="0" u="sng" dirty="0">
                <a:solidFill>
                  <a:srgbClr val="212529"/>
                </a:solidFill>
                <a:effectLst/>
                <a:latin typeface="+mn-lt"/>
                <a:cs typeface="Calibri" panose="020F0502020204030204" pitchFamily="34" charset="0"/>
              </a:rPr>
              <a:t>Generelt positive tilbagemeldinger:</a:t>
            </a:r>
          </a:p>
          <a:p>
            <a:pPr algn="l"/>
            <a:endParaRPr lang="da-DK" b="0" i="0" u="sng" dirty="0">
              <a:solidFill>
                <a:srgbClr val="21252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33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Skolens udvikling sker med involvering af vigtige parter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33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Det er positivt, at Samrådet og skolebestyrelserne inddrages som vigtig part i den løbende dialog om folkeskolen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33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Dialogen kan være med til at understøtte og kvalificere vitale problemstillinger i folkeskolen i Herning Kommune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33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Valget af centrale parter findes rigtigt og bredt funderet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33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Partnerskabet kan være sparringspartner for det politiske niveau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a-DK" sz="2600" b="0" i="0" dirty="0">
              <a:solidFill>
                <a:srgbClr val="21252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da-DK" sz="3600" b="0" i="0" u="sng" dirty="0">
                <a:solidFill>
                  <a:srgbClr val="212529"/>
                </a:solidFill>
                <a:effectLst/>
                <a:latin typeface="+mn-lt"/>
              </a:rPr>
              <a:t>Høringssvarene påpeger følgende opmærksomhedspunkter:</a:t>
            </a:r>
          </a:p>
          <a:p>
            <a:pPr algn="l"/>
            <a:endParaRPr lang="da-DK" b="0" i="0" u="sng" dirty="0">
              <a:solidFill>
                <a:srgbClr val="212529"/>
              </a:solidFill>
              <a:effectLst/>
              <a:latin typeface="Nationale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34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Samarbejdet bør have klare rammer og et klart formål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34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Det er vigtigt, at partnerskabet spiller sammen med allerede eksisterende samarbejder, for eksempel samrådsmøderne og ikke bliver et arbejde ved siden af eller oven i det eksisterende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34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Det ønskes, at partnerskabet udmønter sig i konkrete resultater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34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 nævnte forslag til temaer til drøftelse bør udvides med et tema om "højtbegavede børn" ligesom "praksisfaglighed" som tema bør fylde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34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Vigtigt ikke at inddrage for mange parter med delvis interesse i skolen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34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Vigtigt at have fokus på udvælgelsesproceduren i partnerskabet</a:t>
            </a:r>
          </a:p>
          <a:p>
            <a:pPr algn="l"/>
            <a:br>
              <a:rPr lang="da-DK" sz="3400" b="0" i="0" dirty="0">
                <a:solidFill>
                  <a:srgbClr val="212529"/>
                </a:solidFill>
                <a:effectLst/>
                <a:latin typeface="Nationale"/>
              </a:rPr>
            </a:br>
            <a:endParaRPr lang="da-DK" sz="3400" b="0" i="0" dirty="0">
              <a:solidFill>
                <a:srgbClr val="212529"/>
              </a:solidFill>
              <a:effectLst/>
              <a:latin typeface="Nationale"/>
            </a:endParaRPr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0982FD19-1882-47ED-B972-EC4BD3F33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286" y="2538413"/>
            <a:ext cx="18669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96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A020A088-B262-47E2-9D02-B980272830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Erik og Niels – fremtidige lokale temaer 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FC80C0B-9757-46B2-A42A-5337B83907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5236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974C1968-69B7-4513-AF0D-671F3B02CD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da-DK" dirty="0"/>
              <a:t>Drøft med sidemanden og formulér 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E4EE779-58DB-4B55-B3BC-FC70B1BAD4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1 - Spørgsmål til panelet</a:t>
            </a:r>
          </a:p>
          <a:p>
            <a:r>
              <a:rPr lang="da-DK" dirty="0"/>
              <a:t>1 - Input til fremtidens lokale temaer som I ser det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9EEC348D-F6B0-47C4-92E6-44EA0AFBB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1054" y="840336"/>
            <a:ext cx="1890345" cy="420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021442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t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abelon til ledermøde - skole 1" id="{3C0302E5-3C37-4C62-B48B-08D835EE48B3}" vid="{4672A3CB-5898-4EF9-8822-55B38D613C97}"/>
    </a:ext>
  </a:extLst>
</a:theme>
</file>

<file path=ppt/theme/theme2.xml><?xml version="1.0" encoding="utf-8"?>
<a:theme xmlns:a="http://schemas.openxmlformats.org/drawingml/2006/main" name="1_HK_PowerPoint">
  <a:themeElements>
    <a:clrScheme name="HK_Power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K_PowerPoint">
      <a:majorFont>
        <a:latin typeface="Georgia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ヒラギノ角ゴ Pro W3" pitchFamily="1" charset="-128"/>
          </a:defRPr>
        </a:defPPr>
      </a:lstStyle>
    </a:lnDef>
  </a:objectDefaults>
  <a:extraClrSchemeLst>
    <a:extraClrScheme>
      <a:clrScheme name="HK_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K_PowerPo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K_PowerPo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K_PowerPo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K_PowerPo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K_PowerPo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K_PowerPo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K_PowerPo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K_PowerPo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K_PowerPo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K_PowerPo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K_PowerPo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kabelon til ledermøde - skole 1" id="{3C0302E5-3C37-4C62-B48B-08D835EE48B3}" vid="{BCF5B127-07CB-4839-8F42-EF9332B924C3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Skabelon til ledermøde - skole 1</Template>
  <TotalTime>2678</TotalTime>
  <Words>416</Words>
  <Application>Microsoft Office PowerPoint</Application>
  <PresentationFormat>Widescreen</PresentationFormat>
  <Paragraphs>90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Georgia</vt:lpstr>
      <vt:lpstr>Nationale</vt:lpstr>
      <vt:lpstr>Wingdings</vt:lpstr>
      <vt:lpstr>Kontortema</vt:lpstr>
      <vt:lpstr>1_HK_PowerPoint</vt:lpstr>
      <vt:lpstr>Sammen om skolen</vt:lpstr>
      <vt:lpstr>PowerPoint-præsentation</vt:lpstr>
      <vt:lpstr>PowerPoint-præsentation</vt:lpstr>
      <vt:lpstr>Aktuelle udfordringer  </vt:lpstr>
      <vt:lpstr>Indhold i ‘vores’ partnerskab – ikke 1-1?</vt:lpstr>
      <vt:lpstr>Aktører og interessenter 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Connie Mosekjær Madsen</dc:creator>
  <cp:lastModifiedBy>Marie Begtrup</cp:lastModifiedBy>
  <cp:revision>121</cp:revision>
  <cp:lastPrinted>2022-10-24T13:22:51Z</cp:lastPrinted>
  <dcterms:created xsi:type="dcterms:W3CDTF">2020-09-22T09:54:22Z</dcterms:created>
  <dcterms:modified xsi:type="dcterms:W3CDTF">2023-01-04T09:49:58Z</dcterms:modified>
</cp:coreProperties>
</file>